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82" r:id="rId36"/>
    <p:sldId id="292" r:id="rId37"/>
    <p:sldId id="293" r:id="rId38"/>
    <p:sldId id="294" r:id="rId39"/>
    <p:sldId id="291" r:id="rId40"/>
    <p:sldId id="295" r:id="rId4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0"/>
  </p:normalViewPr>
  <p:slideViewPr>
    <p:cSldViewPr snapToGrid="0">
      <p:cViewPr varScale="1">
        <p:scale>
          <a:sx n="116" d="100"/>
          <a:sy n="116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2DA5C-3F5A-4F09-96BD-35132C6850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200F559-B3C0-4B1D-BB95-B36BF61BFB23}">
      <dgm:prSet custT="1"/>
      <dgm:spPr/>
      <dgm:t>
        <a:bodyPr/>
        <a:lstStyle/>
        <a:p>
          <a:pPr>
            <a:defRPr cap="all"/>
          </a:pPr>
          <a:r>
            <a:rPr lang="es-CL" sz="2400" dirty="0"/>
            <a:t>Tendencia clínicamente significativa al sangrado</a:t>
          </a:r>
          <a:endParaRPr lang="en-US" sz="2400" dirty="0"/>
        </a:p>
      </dgm:t>
    </dgm:pt>
    <dgm:pt modelId="{46CF41C8-4366-4032-A82A-C6C72A76CC7D}" type="parTrans" cxnId="{D39DA236-AE44-49A6-866E-8F67AF4AED15}">
      <dgm:prSet/>
      <dgm:spPr/>
      <dgm:t>
        <a:bodyPr/>
        <a:lstStyle/>
        <a:p>
          <a:endParaRPr lang="en-US" sz="2400"/>
        </a:p>
      </dgm:t>
    </dgm:pt>
    <dgm:pt modelId="{7FFB80C3-A788-423B-B889-14E4361999DC}" type="sibTrans" cxnId="{D39DA236-AE44-49A6-866E-8F67AF4AED15}">
      <dgm:prSet/>
      <dgm:spPr/>
      <dgm:t>
        <a:bodyPr/>
        <a:lstStyle/>
        <a:p>
          <a:endParaRPr lang="en-US" sz="2400"/>
        </a:p>
      </dgm:t>
    </dgm:pt>
    <dgm:pt modelId="{B12882D6-7087-463D-BEDC-B1C916D71CA4}">
      <dgm:prSet custT="1"/>
      <dgm:spPr/>
      <dgm:t>
        <a:bodyPr/>
        <a:lstStyle/>
        <a:p>
          <a:pPr>
            <a:defRPr cap="all"/>
          </a:pPr>
          <a:r>
            <a:rPr lang="es-CL" sz="2400"/>
            <a:t>Estudio de hemostasia normal en el laboratorio</a:t>
          </a:r>
          <a:endParaRPr lang="en-US" sz="2400"/>
        </a:p>
      </dgm:t>
    </dgm:pt>
    <dgm:pt modelId="{94605493-8030-4EF8-B881-27665750B996}" type="parTrans" cxnId="{E5BBDD88-708C-449D-9169-83A04DC6170E}">
      <dgm:prSet/>
      <dgm:spPr/>
      <dgm:t>
        <a:bodyPr/>
        <a:lstStyle/>
        <a:p>
          <a:endParaRPr lang="en-US" sz="2400"/>
        </a:p>
      </dgm:t>
    </dgm:pt>
    <dgm:pt modelId="{DDB85818-D784-4FE7-B09F-92D8FE2F925B}" type="sibTrans" cxnId="{E5BBDD88-708C-449D-9169-83A04DC6170E}">
      <dgm:prSet/>
      <dgm:spPr/>
      <dgm:t>
        <a:bodyPr/>
        <a:lstStyle/>
        <a:p>
          <a:endParaRPr lang="en-US" sz="2400"/>
        </a:p>
      </dgm:t>
    </dgm:pt>
    <dgm:pt modelId="{4816A25D-B634-4072-8F64-D49BFB41A348}">
      <dgm:prSet custT="1"/>
      <dgm:spPr/>
      <dgm:t>
        <a:bodyPr/>
        <a:lstStyle/>
        <a:p>
          <a:pPr>
            <a:defRPr cap="all"/>
          </a:pPr>
          <a:r>
            <a:rPr lang="es-CL" sz="2400" b="1"/>
            <a:t>Diagnóstico de exclusión</a:t>
          </a:r>
          <a:endParaRPr lang="en-US" sz="2400"/>
        </a:p>
      </dgm:t>
    </dgm:pt>
    <dgm:pt modelId="{CE4D52F9-A5DE-4F8E-A0C3-C2CC79A56356}" type="parTrans" cxnId="{26FFE30B-8445-468C-8237-3968067E825B}">
      <dgm:prSet/>
      <dgm:spPr/>
      <dgm:t>
        <a:bodyPr/>
        <a:lstStyle/>
        <a:p>
          <a:endParaRPr lang="en-US" sz="2400"/>
        </a:p>
      </dgm:t>
    </dgm:pt>
    <dgm:pt modelId="{03D9B118-4723-4288-99D8-1A14F0F32A54}" type="sibTrans" cxnId="{26FFE30B-8445-468C-8237-3968067E825B}">
      <dgm:prSet/>
      <dgm:spPr/>
      <dgm:t>
        <a:bodyPr/>
        <a:lstStyle/>
        <a:p>
          <a:endParaRPr lang="en-US" sz="2400"/>
        </a:p>
      </dgm:t>
    </dgm:pt>
    <dgm:pt modelId="{664CF619-60C5-4B30-863F-6D1BD7A19673}" type="pres">
      <dgm:prSet presAssocID="{7A12DA5C-3F5A-4F09-96BD-35132C685039}" presName="root" presStyleCnt="0">
        <dgm:presLayoutVars>
          <dgm:dir/>
          <dgm:resizeHandles val="exact"/>
        </dgm:presLayoutVars>
      </dgm:prSet>
      <dgm:spPr/>
    </dgm:pt>
    <dgm:pt modelId="{E2B535AB-DB28-4FD9-8BC7-0CAD8201A1D9}" type="pres">
      <dgm:prSet presAssocID="{2200F559-B3C0-4B1D-BB95-B36BF61BFB23}" presName="compNode" presStyleCnt="0"/>
      <dgm:spPr/>
    </dgm:pt>
    <dgm:pt modelId="{B2DD1B14-2B86-4A1F-9C7A-EBEFD249F276}" type="pres">
      <dgm:prSet presAssocID="{2200F559-B3C0-4B1D-BB95-B36BF61BFB23}" presName="iconBgRect" presStyleLbl="bgShp" presStyleIdx="0" presStyleCnt="3"/>
      <dgm:spPr/>
    </dgm:pt>
    <dgm:pt modelId="{9B8E7A61-3555-4B14-B9BF-5EF7D0960832}" type="pres">
      <dgm:prSet presAssocID="{2200F559-B3C0-4B1D-BB95-B36BF61BFB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A9B1D1D-3EA4-48D7-B7C7-50ED56ADD669}" type="pres">
      <dgm:prSet presAssocID="{2200F559-B3C0-4B1D-BB95-B36BF61BFB23}" presName="spaceRect" presStyleCnt="0"/>
      <dgm:spPr/>
    </dgm:pt>
    <dgm:pt modelId="{4397E8F2-A802-498E-B201-9DD3D2FCB5FF}" type="pres">
      <dgm:prSet presAssocID="{2200F559-B3C0-4B1D-BB95-B36BF61BFB23}" presName="textRect" presStyleLbl="revTx" presStyleIdx="0" presStyleCnt="3">
        <dgm:presLayoutVars>
          <dgm:chMax val="1"/>
          <dgm:chPref val="1"/>
        </dgm:presLayoutVars>
      </dgm:prSet>
      <dgm:spPr/>
    </dgm:pt>
    <dgm:pt modelId="{4E923E90-C72B-4167-AE01-C9EE67CBBCDD}" type="pres">
      <dgm:prSet presAssocID="{7FFB80C3-A788-423B-B889-14E4361999DC}" presName="sibTrans" presStyleCnt="0"/>
      <dgm:spPr/>
    </dgm:pt>
    <dgm:pt modelId="{8E5734D5-CE80-491E-9FE8-4660070EEC4F}" type="pres">
      <dgm:prSet presAssocID="{B12882D6-7087-463D-BEDC-B1C916D71CA4}" presName="compNode" presStyleCnt="0"/>
      <dgm:spPr/>
    </dgm:pt>
    <dgm:pt modelId="{5FA46FE7-F005-4EC2-89D2-AC7CD0EEABE8}" type="pres">
      <dgm:prSet presAssocID="{B12882D6-7087-463D-BEDC-B1C916D71CA4}" presName="iconBgRect" presStyleLbl="bgShp" presStyleIdx="1" presStyleCnt="3"/>
      <dgm:spPr/>
    </dgm:pt>
    <dgm:pt modelId="{CC644388-98C7-4B8C-A5C2-FA2A2A94EC3C}" type="pres">
      <dgm:prSet presAssocID="{B12882D6-7087-463D-BEDC-B1C916D71C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2FDA651B-D069-472F-BB59-C73535717E25}" type="pres">
      <dgm:prSet presAssocID="{B12882D6-7087-463D-BEDC-B1C916D71CA4}" presName="spaceRect" presStyleCnt="0"/>
      <dgm:spPr/>
    </dgm:pt>
    <dgm:pt modelId="{3EE8E2CF-B402-4ACB-BA3E-2C4ECADCD927}" type="pres">
      <dgm:prSet presAssocID="{B12882D6-7087-463D-BEDC-B1C916D71CA4}" presName="textRect" presStyleLbl="revTx" presStyleIdx="1" presStyleCnt="3">
        <dgm:presLayoutVars>
          <dgm:chMax val="1"/>
          <dgm:chPref val="1"/>
        </dgm:presLayoutVars>
      </dgm:prSet>
      <dgm:spPr/>
    </dgm:pt>
    <dgm:pt modelId="{CFBBF6E9-7586-4B5D-AFB0-8C97BEBA60B1}" type="pres">
      <dgm:prSet presAssocID="{DDB85818-D784-4FE7-B09F-92D8FE2F925B}" presName="sibTrans" presStyleCnt="0"/>
      <dgm:spPr/>
    </dgm:pt>
    <dgm:pt modelId="{C7213953-1B9E-4CF2-A49E-A3389B4A4AAC}" type="pres">
      <dgm:prSet presAssocID="{4816A25D-B634-4072-8F64-D49BFB41A348}" presName="compNode" presStyleCnt="0"/>
      <dgm:spPr/>
    </dgm:pt>
    <dgm:pt modelId="{32DA15B6-6C21-420A-BA4C-ADDACBF9D2E3}" type="pres">
      <dgm:prSet presAssocID="{4816A25D-B634-4072-8F64-D49BFB41A348}" presName="iconBgRect" presStyleLbl="bgShp" presStyleIdx="2" presStyleCnt="3"/>
      <dgm:spPr/>
    </dgm:pt>
    <dgm:pt modelId="{ABAACDD2-99B9-4DC2-AC0D-0D4A0CFD79F8}" type="pres">
      <dgm:prSet presAssocID="{4816A25D-B634-4072-8F64-D49BFB41A3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D80C96A5-2203-4EE6-A10C-AE06CAA4EE9A}" type="pres">
      <dgm:prSet presAssocID="{4816A25D-B634-4072-8F64-D49BFB41A348}" presName="spaceRect" presStyleCnt="0"/>
      <dgm:spPr/>
    </dgm:pt>
    <dgm:pt modelId="{7640FFC0-5471-465A-9A2D-AB8B6F3464FF}" type="pres">
      <dgm:prSet presAssocID="{4816A25D-B634-4072-8F64-D49BFB41A3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6FFE30B-8445-468C-8237-3968067E825B}" srcId="{7A12DA5C-3F5A-4F09-96BD-35132C685039}" destId="{4816A25D-B634-4072-8F64-D49BFB41A348}" srcOrd="2" destOrd="0" parTransId="{CE4D52F9-A5DE-4F8E-A0C3-C2CC79A56356}" sibTransId="{03D9B118-4723-4288-99D8-1A14F0F32A54}"/>
    <dgm:cxn modelId="{D39DA236-AE44-49A6-866E-8F67AF4AED15}" srcId="{7A12DA5C-3F5A-4F09-96BD-35132C685039}" destId="{2200F559-B3C0-4B1D-BB95-B36BF61BFB23}" srcOrd="0" destOrd="0" parTransId="{46CF41C8-4366-4032-A82A-C6C72A76CC7D}" sibTransId="{7FFB80C3-A788-423B-B889-14E4361999DC}"/>
    <dgm:cxn modelId="{8365C752-8CE6-459A-9100-A3EE82FB3183}" type="presOf" srcId="{4816A25D-B634-4072-8F64-D49BFB41A348}" destId="{7640FFC0-5471-465A-9A2D-AB8B6F3464FF}" srcOrd="0" destOrd="0" presId="urn:microsoft.com/office/officeart/2018/5/layout/IconCircleLabelList"/>
    <dgm:cxn modelId="{BE8F3976-F3EA-4EB0-A580-D08AF51D6829}" type="presOf" srcId="{B12882D6-7087-463D-BEDC-B1C916D71CA4}" destId="{3EE8E2CF-B402-4ACB-BA3E-2C4ECADCD927}" srcOrd="0" destOrd="0" presId="urn:microsoft.com/office/officeart/2018/5/layout/IconCircleLabelList"/>
    <dgm:cxn modelId="{B8B2677F-06FA-4DB2-B94C-2ECBBEFF591D}" type="presOf" srcId="{7A12DA5C-3F5A-4F09-96BD-35132C685039}" destId="{664CF619-60C5-4B30-863F-6D1BD7A19673}" srcOrd="0" destOrd="0" presId="urn:microsoft.com/office/officeart/2018/5/layout/IconCircleLabelList"/>
    <dgm:cxn modelId="{E5BBDD88-708C-449D-9169-83A04DC6170E}" srcId="{7A12DA5C-3F5A-4F09-96BD-35132C685039}" destId="{B12882D6-7087-463D-BEDC-B1C916D71CA4}" srcOrd="1" destOrd="0" parTransId="{94605493-8030-4EF8-B881-27665750B996}" sibTransId="{DDB85818-D784-4FE7-B09F-92D8FE2F925B}"/>
    <dgm:cxn modelId="{5CEC24A4-4648-4455-B581-613D98C8DC13}" type="presOf" srcId="{2200F559-B3C0-4B1D-BB95-B36BF61BFB23}" destId="{4397E8F2-A802-498E-B201-9DD3D2FCB5FF}" srcOrd="0" destOrd="0" presId="urn:microsoft.com/office/officeart/2018/5/layout/IconCircleLabelList"/>
    <dgm:cxn modelId="{1E1F2EFE-6BA3-4D10-AAFD-ABA55C6EE368}" type="presParOf" srcId="{664CF619-60C5-4B30-863F-6D1BD7A19673}" destId="{E2B535AB-DB28-4FD9-8BC7-0CAD8201A1D9}" srcOrd="0" destOrd="0" presId="urn:microsoft.com/office/officeart/2018/5/layout/IconCircleLabelList"/>
    <dgm:cxn modelId="{AE38075C-1E33-4460-B60D-EE48806149E3}" type="presParOf" srcId="{E2B535AB-DB28-4FD9-8BC7-0CAD8201A1D9}" destId="{B2DD1B14-2B86-4A1F-9C7A-EBEFD249F276}" srcOrd="0" destOrd="0" presId="urn:microsoft.com/office/officeart/2018/5/layout/IconCircleLabelList"/>
    <dgm:cxn modelId="{12200577-FAAE-416E-B8F5-17783E5BA8DA}" type="presParOf" srcId="{E2B535AB-DB28-4FD9-8BC7-0CAD8201A1D9}" destId="{9B8E7A61-3555-4B14-B9BF-5EF7D0960832}" srcOrd="1" destOrd="0" presId="urn:microsoft.com/office/officeart/2018/5/layout/IconCircleLabelList"/>
    <dgm:cxn modelId="{F114B60E-3422-4C18-B310-DB1FFB41AA1B}" type="presParOf" srcId="{E2B535AB-DB28-4FD9-8BC7-0CAD8201A1D9}" destId="{DA9B1D1D-3EA4-48D7-B7C7-50ED56ADD669}" srcOrd="2" destOrd="0" presId="urn:microsoft.com/office/officeart/2018/5/layout/IconCircleLabelList"/>
    <dgm:cxn modelId="{096D49F0-A525-42CC-8D61-0DC260DB39DA}" type="presParOf" srcId="{E2B535AB-DB28-4FD9-8BC7-0CAD8201A1D9}" destId="{4397E8F2-A802-498E-B201-9DD3D2FCB5FF}" srcOrd="3" destOrd="0" presId="urn:microsoft.com/office/officeart/2018/5/layout/IconCircleLabelList"/>
    <dgm:cxn modelId="{E839D5B0-086E-4348-9DE5-097E3A04655D}" type="presParOf" srcId="{664CF619-60C5-4B30-863F-6D1BD7A19673}" destId="{4E923E90-C72B-4167-AE01-C9EE67CBBCDD}" srcOrd="1" destOrd="0" presId="urn:microsoft.com/office/officeart/2018/5/layout/IconCircleLabelList"/>
    <dgm:cxn modelId="{58A80F01-100E-4969-AE1C-C083F7BA61DF}" type="presParOf" srcId="{664CF619-60C5-4B30-863F-6D1BD7A19673}" destId="{8E5734D5-CE80-491E-9FE8-4660070EEC4F}" srcOrd="2" destOrd="0" presId="urn:microsoft.com/office/officeart/2018/5/layout/IconCircleLabelList"/>
    <dgm:cxn modelId="{888A3EB5-60C1-4A21-B197-BB36E1B55B9D}" type="presParOf" srcId="{8E5734D5-CE80-491E-9FE8-4660070EEC4F}" destId="{5FA46FE7-F005-4EC2-89D2-AC7CD0EEABE8}" srcOrd="0" destOrd="0" presId="urn:microsoft.com/office/officeart/2018/5/layout/IconCircleLabelList"/>
    <dgm:cxn modelId="{B2705B2E-C6EC-4F9D-AA3E-9B9D6F29737B}" type="presParOf" srcId="{8E5734D5-CE80-491E-9FE8-4660070EEC4F}" destId="{CC644388-98C7-4B8C-A5C2-FA2A2A94EC3C}" srcOrd="1" destOrd="0" presId="urn:microsoft.com/office/officeart/2018/5/layout/IconCircleLabelList"/>
    <dgm:cxn modelId="{63B46915-A937-4354-966D-D612F582271F}" type="presParOf" srcId="{8E5734D5-CE80-491E-9FE8-4660070EEC4F}" destId="{2FDA651B-D069-472F-BB59-C73535717E25}" srcOrd="2" destOrd="0" presId="urn:microsoft.com/office/officeart/2018/5/layout/IconCircleLabelList"/>
    <dgm:cxn modelId="{872CF34E-A75D-4664-A9D3-5F296E808815}" type="presParOf" srcId="{8E5734D5-CE80-491E-9FE8-4660070EEC4F}" destId="{3EE8E2CF-B402-4ACB-BA3E-2C4ECADCD927}" srcOrd="3" destOrd="0" presId="urn:microsoft.com/office/officeart/2018/5/layout/IconCircleLabelList"/>
    <dgm:cxn modelId="{53191849-F3E6-4629-940F-150A304DEB01}" type="presParOf" srcId="{664CF619-60C5-4B30-863F-6D1BD7A19673}" destId="{CFBBF6E9-7586-4B5D-AFB0-8C97BEBA60B1}" srcOrd="3" destOrd="0" presId="urn:microsoft.com/office/officeart/2018/5/layout/IconCircleLabelList"/>
    <dgm:cxn modelId="{783729F0-6FDE-4487-842C-E64FB84B38CC}" type="presParOf" srcId="{664CF619-60C5-4B30-863F-6D1BD7A19673}" destId="{C7213953-1B9E-4CF2-A49E-A3389B4A4AAC}" srcOrd="4" destOrd="0" presId="urn:microsoft.com/office/officeart/2018/5/layout/IconCircleLabelList"/>
    <dgm:cxn modelId="{828AACE7-BC3F-4CFD-A548-912E755719D2}" type="presParOf" srcId="{C7213953-1B9E-4CF2-A49E-A3389B4A4AAC}" destId="{32DA15B6-6C21-420A-BA4C-ADDACBF9D2E3}" srcOrd="0" destOrd="0" presId="urn:microsoft.com/office/officeart/2018/5/layout/IconCircleLabelList"/>
    <dgm:cxn modelId="{631BBF2F-735B-434D-ACC4-5E61967E00D8}" type="presParOf" srcId="{C7213953-1B9E-4CF2-A49E-A3389B4A4AAC}" destId="{ABAACDD2-99B9-4DC2-AC0D-0D4A0CFD79F8}" srcOrd="1" destOrd="0" presId="urn:microsoft.com/office/officeart/2018/5/layout/IconCircleLabelList"/>
    <dgm:cxn modelId="{5C8419F0-0AF5-4203-934D-165B2ADC414C}" type="presParOf" srcId="{C7213953-1B9E-4CF2-A49E-A3389B4A4AAC}" destId="{D80C96A5-2203-4EE6-A10C-AE06CAA4EE9A}" srcOrd="2" destOrd="0" presId="urn:microsoft.com/office/officeart/2018/5/layout/IconCircleLabelList"/>
    <dgm:cxn modelId="{36DB4B5C-851E-493A-9B01-C7B73839C660}" type="presParOf" srcId="{C7213953-1B9E-4CF2-A49E-A3389B4A4AAC}" destId="{7640FFC0-5471-465A-9A2D-AB8B6F3464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55AEF-FB3B-4663-87D6-9A508011ED79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E5CDF2-58ED-4CF2-80EE-91B60DF1D944}">
      <dgm:prSet custT="1"/>
      <dgm:spPr/>
      <dgm:t>
        <a:bodyPr/>
        <a:lstStyle/>
        <a:p>
          <a:pPr>
            <a:defRPr b="1"/>
          </a:pPr>
          <a:r>
            <a:rPr lang="en-US" sz="3200"/>
            <a:t>1990</a:t>
          </a:r>
        </a:p>
      </dgm:t>
    </dgm:pt>
    <dgm:pt modelId="{80B428DF-373D-4A9F-A769-991D69111BC7}" type="parTrans" cxnId="{0333D07C-C1DB-4577-B1C4-BCBBA7A556EC}">
      <dgm:prSet/>
      <dgm:spPr/>
      <dgm:t>
        <a:bodyPr/>
        <a:lstStyle/>
        <a:p>
          <a:endParaRPr lang="en-US" sz="2800"/>
        </a:p>
      </dgm:t>
    </dgm:pt>
    <dgm:pt modelId="{D94F65C4-933E-4F9F-9387-FB072F4C494A}" type="sibTrans" cxnId="{0333D07C-C1DB-4577-B1C4-BCBBA7A556EC}">
      <dgm:prSet/>
      <dgm:spPr/>
      <dgm:t>
        <a:bodyPr/>
        <a:lstStyle/>
        <a:p>
          <a:endParaRPr lang="en-US" sz="2800"/>
        </a:p>
      </dgm:t>
    </dgm:pt>
    <dgm:pt modelId="{B70FBD35-CE4E-4EF1-8EE6-DCA9A1AE577B}">
      <dgm:prSet custT="1"/>
      <dgm:spPr/>
      <dgm:t>
        <a:bodyPr/>
        <a:lstStyle/>
        <a:p>
          <a:r>
            <a:rPr lang="en-US" sz="2000" dirty="0" err="1"/>
            <a:t>Previo</a:t>
          </a:r>
          <a:r>
            <a:rPr lang="en-US" sz="2000" dirty="0"/>
            <a:t> a 1990 se </a:t>
          </a:r>
          <a:r>
            <a:rPr lang="en-US" sz="2000" dirty="0" err="1"/>
            <a:t>describían</a:t>
          </a:r>
          <a:r>
            <a:rPr lang="en-US" sz="2000" dirty="0"/>
            <a:t> </a:t>
          </a:r>
          <a:r>
            <a:rPr lang="en-US" sz="2000" dirty="0" err="1"/>
            <a:t>pacientes</a:t>
          </a:r>
          <a:r>
            <a:rPr lang="en-US" sz="2000" dirty="0"/>
            <a:t> con “Unclassified Bleeding Disorder”</a:t>
          </a:r>
        </a:p>
      </dgm:t>
    </dgm:pt>
    <dgm:pt modelId="{828C00F1-7AF2-4AB4-9C78-C6FDB34F35CB}" type="parTrans" cxnId="{B91950F2-9E43-404D-9F9F-87E58265B470}">
      <dgm:prSet/>
      <dgm:spPr/>
      <dgm:t>
        <a:bodyPr/>
        <a:lstStyle/>
        <a:p>
          <a:endParaRPr lang="en-US" sz="2800"/>
        </a:p>
      </dgm:t>
    </dgm:pt>
    <dgm:pt modelId="{9A7BC6CA-9E68-42CA-B776-17347A7AA38C}" type="sibTrans" cxnId="{B91950F2-9E43-404D-9F9F-87E58265B470}">
      <dgm:prSet/>
      <dgm:spPr/>
      <dgm:t>
        <a:bodyPr/>
        <a:lstStyle/>
        <a:p>
          <a:endParaRPr lang="en-US" sz="2800"/>
        </a:p>
      </dgm:t>
    </dgm:pt>
    <dgm:pt modelId="{B3B0431C-A875-44DE-BD5D-E109009FF479}">
      <dgm:prSet custT="1"/>
      <dgm:spPr/>
      <dgm:t>
        <a:bodyPr/>
        <a:lstStyle/>
        <a:p>
          <a:r>
            <a:rPr lang="en-US" sz="1800" dirty="0"/>
            <a:t>Sin mayor </a:t>
          </a:r>
          <a:r>
            <a:rPr lang="en-US" sz="1800" dirty="0" err="1"/>
            <a:t>investigación</a:t>
          </a:r>
          <a:r>
            <a:rPr lang="en-US" sz="1800" dirty="0"/>
            <a:t>, </a:t>
          </a:r>
          <a:r>
            <a:rPr lang="en-US" sz="1800" dirty="0" err="1"/>
            <a:t>guías</a:t>
          </a:r>
          <a:r>
            <a:rPr lang="en-US" sz="1800" dirty="0"/>
            <a:t> o </a:t>
          </a:r>
          <a:r>
            <a:rPr lang="en-US" sz="1800" dirty="0" err="1"/>
            <a:t>discusión</a:t>
          </a:r>
          <a:r>
            <a:rPr lang="en-US" sz="1800" dirty="0"/>
            <a:t> al </a:t>
          </a:r>
          <a:r>
            <a:rPr lang="en-US" sz="1800" dirty="0" err="1"/>
            <a:t>respecto</a:t>
          </a:r>
          <a:endParaRPr lang="en-US" sz="1800" dirty="0"/>
        </a:p>
      </dgm:t>
    </dgm:pt>
    <dgm:pt modelId="{3B7E296C-7AC8-4769-920D-EF9838A42E0A}" type="parTrans" cxnId="{6F823262-9741-4E2C-BCFE-6C933BD58D60}">
      <dgm:prSet/>
      <dgm:spPr/>
      <dgm:t>
        <a:bodyPr/>
        <a:lstStyle/>
        <a:p>
          <a:endParaRPr lang="en-US" sz="2800"/>
        </a:p>
      </dgm:t>
    </dgm:pt>
    <dgm:pt modelId="{36FB7F75-4ED1-4D61-AD69-DB9399EBFEBE}" type="sibTrans" cxnId="{6F823262-9741-4E2C-BCFE-6C933BD58D60}">
      <dgm:prSet/>
      <dgm:spPr/>
      <dgm:t>
        <a:bodyPr/>
        <a:lstStyle/>
        <a:p>
          <a:endParaRPr lang="en-US" sz="2800"/>
        </a:p>
      </dgm:t>
    </dgm:pt>
    <dgm:pt modelId="{5205652A-931B-4535-AE50-B796D51B1FD6}">
      <dgm:prSet custT="1"/>
      <dgm:spPr/>
      <dgm:t>
        <a:bodyPr/>
        <a:lstStyle/>
        <a:p>
          <a:pPr>
            <a:defRPr b="1"/>
          </a:pPr>
          <a:r>
            <a:rPr lang="en-US" sz="3200"/>
            <a:t>2006</a:t>
          </a:r>
        </a:p>
      </dgm:t>
    </dgm:pt>
    <dgm:pt modelId="{7AF1C07D-1C8F-4ED9-AC68-E7D56B95141B}" type="parTrans" cxnId="{78F4EFE6-6BAD-4BC7-934E-1C41E62F2E27}">
      <dgm:prSet/>
      <dgm:spPr/>
      <dgm:t>
        <a:bodyPr/>
        <a:lstStyle/>
        <a:p>
          <a:endParaRPr lang="en-US" sz="2800"/>
        </a:p>
      </dgm:t>
    </dgm:pt>
    <dgm:pt modelId="{2A69E909-B354-4896-BC69-005DB6CAA1AF}" type="sibTrans" cxnId="{78F4EFE6-6BAD-4BC7-934E-1C41E62F2E27}">
      <dgm:prSet/>
      <dgm:spPr/>
      <dgm:t>
        <a:bodyPr/>
        <a:lstStyle/>
        <a:p>
          <a:endParaRPr lang="en-US" sz="2800"/>
        </a:p>
      </dgm:t>
    </dgm:pt>
    <dgm:pt modelId="{CDCC7C56-FFAC-4501-8140-224707FD978E}">
      <dgm:prSet custT="1"/>
      <dgm:spPr/>
      <dgm:t>
        <a:bodyPr/>
        <a:lstStyle/>
        <a:p>
          <a:r>
            <a:rPr lang="en-US" sz="2000"/>
            <a:t>En 2006 se crea el Vienna Bleeding Study, reclutando 100 pacientes, para investigar el tema</a:t>
          </a:r>
        </a:p>
      </dgm:t>
    </dgm:pt>
    <dgm:pt modelId="{B08086EB-B00E-45E5-B1C4-D420B62FA936}" type="parTrans" cxnId="{76DF8F57-D9DA-4295-8AB8-62440C74DBFB}">
      <dgm:prSet/>
      <dgm:spPr/>
      <dgm:t>
        <a:bodyPr/>
        <a:lstStyle/>
        <a:p>
          <a:endParaRPr lang="en-US" sz="2800"/>
        </a:p>
      </dgm:t>
    </dgm:pt>
    <dgm:pt modelId="{B2EAB357-5824-48D6-9F6E-B61BE3319907}" type="sibTrans" cxnId="{76DF8F57-D9DA-4295-8AB8-62440C74DBFB}">
      <dgm:prSet/>
      <dgm:spPr/>
      <dgm:t>
        <a:bodyPr/>
        <a:lstStyle/>
        <a:p>
          <a:endParaRPr lang="en-US" sz="2800"/>
        </a:p>
      </dgm:t>
    </dgm:pt>
    <dgm:pt modelId="{0939DC19-6340-BC4D-A01E-20B1F8A7C595}" type="pres">
      <dgm:prSet presAssocID="{AE655AEF-FB3B-4663-87D6-9A508011ED79}" presName="root" presStyleCnt="0">
        <dgm:presLayoutVars>
          <dgm:chMax/>
          <dgm:chPref/>
          <dgm:animLvl val="lvl"/>
        </dgm:presLayoutVars>
      </dgm:prSet>
      <dgm:spPr/>
    </dgm:pt>
    <dgm:pt modelId="{7CBCCCF6-79BB-624D-A4F2-2E9D775EF625}" type="pres">
      <dgm:prSet presAssocID="{AE655AEF-FB3B-4663-87D6-9A508011ED79}" presName="divider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D123DD2D-9486-F54E-808C-0ED4A27E9604}" type="pres">
      <dgm:prSet presAssocID="{AE655AEF-FB3B-4663-87D6-9A508011ED79}" presName="nodes" presStyleCnt="0">
        <dgm:presLayoutVars>
          <dgm:chMax/>
          <dgm:chPref/>
          <dgm:animLvl val="lvl"/>
        </dgm:presLayoutVars>
      </dgm:prSet>
      <dgm:spPr/>
    </dgm:pt>
    <dgm:pt modelId="{140D5EF9-4F44-B048-824B-9D6639092CA9}" type="pres">
      <dgm:prSet presAssocID="{5BE5CDF2-58ED-4CF2-80EE-91B60DF1D944}" presName="composite1" presStyleCnt="0"/>
      <dgm:spPr/>
    </dgm:pt>
    <dgm:pt modelId="{9FEC6802-2B74-7E42-8927-D71D3FE9D566}" type="pres">
      <dgm:prSet presAssocID="{5BE5CDF2-58ED-4CF2-80EE-91B60DF1D944}" presName="ConnectorPoint1" presStyleLbl="lnNode1" presStyleIdx="0" presStyleCnt="2"/>
      <dgm:spPr/>
    </dgm:pt>
    <dgm:pt modelId="{52034D9C-068C-E542-85C1-2055E79BEC66}" type="pres">
      <dgm:prSet presAssocID="{5BE5CDF2-58ED-4CF2-80EE-91B60DF1D944}" presName="DropPinPlaceHolder1" presStyleCnt="0"/>
      <dgm:spPr/>
    </dgm:pt>
    <dgm:pt modelId="{D3968084-594D-AD4C-95FB-155158C827DE}" type="pres">
      <dgm:prSet presAssocID="{5BE5CDF2-58ED-4CF2-80EE-91B60DF1D944}" presName="DropPin1" presStyleLbl="alignNode1" presStyleIdx="0" presStyleCnt="2"/>
      <dgm:spPr/>
    </dgm:pt>
    <dgm:pt modelId="{16BED959-D119-054A-BA15-17E51C0DEE64}" type="pres">
      <dgm:prSet presAssocID="{5BE5CDF2-58ED-4CF2-80EE-91B60DF1D944}" presName="Ellipse1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368A38D-94BD-C748-A7D3-AB71D36FF057}" type="pres">
      <dgm:prSet presAssocID="{5BE5CDF2-58ED-4CF2-80EE-91B60DF1D944}" presName="L2TextContainer1" presStyleLbl="revTx" presStyleIdx="0" presStyleCnt="4" custScaleX="161666" custLinFactNeighborX="29413" custLinFactNeighborY="625">
        <dgm:presLayoutVars>
          <dgm:bulletEnabled val="1"/>
        </dgm:presLayoutVars>
      </dgm:prSet>
      <dgm:spPr/>
    </dgm:pt>
    <dgm:pt modelId="{FEE5EDCF-65A4-8D40-98DA-43100728EB73}" type="pres">
      <dgm:prSet presAssocID="{5BE5CDF2-58ED-4CF2-80EE-91B60DF1D944}" presName="L1TextContainer1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6D6F343E-80E3-F342-B7AF-CC6DADD33B96}" type="pres">
      <dgm:prSet presAssocID="{5BE5CDF2-58ED-4CF2-80EE-91B60DF1D944}" presName="ConnectLine1" presStyleLbl="sibTrans1D1" presStyleIdx="0" presStyleCnt="2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E2FCF77-DB52-F84D-B75D-567B6163E153}" type="pres">
      <dgm:prSet presAssocID="{5BE5CDF2-58ED-4CF2-80EE-91B60DF1D944}" presName="EmptyPlaceHolder1" presStyleCnt="0"/>
      <dgm:spPr/>
    </dgm:pt>
    <dgm:pt modelId="{32784AC9-7675-6448-B825-9F5A2E5409C3}" type="pres">
      <dgm:prSet presAssocID="{D94F65C4-933E-4F9F-9387-FB072F4C494A}" presName="spaceBetweenRectangles1" presStyleCnt="0"/>
      <dgm:spPr/>
    </dgm:pt>
    <dgm:pt modelId="{A65DF2F8-9BD5-5E4B-AFA5-E8ABCBE87EB1}" type="pres">
      <dgm:prSet presAssocID="{5205652A-931B-4535-AE50-B796D51B1FD6}" presName="composite1" presStyleCnt="0"/>
      <dgm:spPr/>
    </dgm:pt>
    <dgm:pt modelId="{CF53C191-530E-C149-88C3-43AB1AAD2E99}" type="pres">
      <dgm:prSet presAssocID="{5205652A-931B-4535-AE50-B796D51B1FD6}" presName="ConnectorPoint1" presStyleLbl="lnNode1" presStyleIdx="1" presStyleCnt="2"/>
      <dgm:spPr/>
    </dgm:pt>
    <dgm:pt modelId="{99BAC134-F81E-844D-AE49-B13C5C6EDEDA}" type="pres">
      <dgm:prSet presAssocID="{5205652A-931B-4535-AE50-B796D51B1FD6}" presName="DropPinPlaceHolder1" presStyleCnt="0"/>
      <dgm:spPr/>
    </dgm:pt>
    <dgm:pt modelId="{8E52E119-B6A8-E843-9E00-ADA824B41C67}" type="pres">
      <dgm:prSet presAssocID="{5205652A-931B-4535-AE50-B796D51B1FD6}" presName="DropPin1" presStyleLbl="alignNode1" presStyleIdx="1" presStyleCnt="2"/>
      <dgm:spPr/>
    </dgm:pt>
    <dgm:pt modelId="{B751E601-34E1-254C-B177-CDFD6E515EE4}" type="pres">
      <dgm:prSet presAssocID="{5205652A-931B-4535-AE50-B796D51B1FD6}" presName="Ellipse1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8D7EAA6-A1BE-EC45-83E5-1412B01E1968}" type="pres">
      <dgm:prSet presAssocID="{5205652A-931B-4535-AE50-B796D51B1FD6}" presName="L2TextContainer1" presStyleLbl="revTx" presStyleIdx="2" presStyleCnt="4">
        <dgm:presLayoutVars>
          <dgm:bulletEnabled val="1"/>
        </dgm:presLayoutVars>
      </dgm:prSet>
      <dgm:spPr/>
    </dgm:pt>
    <dgm:pt modelId="{1564E25E-A2C9-B841-850F-75FABC20FFCB}" type="pres">
      <dgm:prSet presAssocID="{5205652A-931B-4535-AE50-B796D51B1FD6}" presName="L1TextContainer1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2CE53CBA-CF8C-A940-A975-321942A6A6D3}" type="pres">
      <dgm:prSet presAssocID="{5205652A-931B-4535-AE50-B796D51B1FD6}" presName="ConnectLine1" presStyleLbl="sibTrans1D1" presStyleIdx="1" presStyleCnt="2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6F9B09CC-2457-2A4F-885B-E594169CEC2B}" type="pres">
      <dgm:prSet presAssocID="{5205652A-931B-4535-AE50-B796D51B1FD6}" presName="EmptyPlaceHolder1" presStyleCnt="0"/>
      <dgm:spPr/>
    </dgm:pt>
  </dgm:ptLst>
  <dgm:cxnLst>
    <dgm:cxn modelId="{5F16CA4B-2EB5-B942-8131-D39E27310F26}" type="presOf" srcId="{CDCC7C56-FFAC-4501-8140-224707FD978E}" destId="{18D7EAA6-A1BE-EC45-83E5-1412B01E1968}" srcOrd="0" destOrd="0" presId="urn:microsoft.com/office/officeart/2017/3/layout/DropPinTimeline"/>
    <dgm:cxn modelId="{76DF8F57-D9DA-4295-8AB8-62440C74DBFB}" srcId="{5205652A-931B-4535-AE50-B796D51B1FD6}" destId="{CDCC7C56-FFAC-4501-8140-224707FD978E}" srcOrd="0" destOrd="0" parTransId="{B08086EB-B00E-45E5-B1C4-D420B62FA936}" sibTransId="{B2EAB357-5824-48D6-9F6E-B61BE3319907}"/>
    <dgm:cxn modelId="{2CB2035D-89E3-764F-AB49-79964F36A30A}" type="presOf" srcId="{5BE5CDF2-58ED-4CF2-80EE-91B60DF1D944}" destId="{FEE5EDCF-65A4-8D40-98DA-43100728EB73}" srcOrd="0" destOrd="0" presId="urn:microsoft.com/office/officeart/2017/3/layout/DropPinTimeline"/>
    <dgm:cxn modelId="{6F823262-9741-4E2C-BCFE-6C933BD58D60}" srcId="{B70FBD35-CE4E-4EF1-8EE6-DCA9A1AE577B}" destId="{B3B0431C-A875-44DE-BD5D-E109009FF479}" srcOrd="0" destOrd="0" parTransId="{3B7E296C-7AC8-4769-920D-EF9838A42E0A}" sibTransId="{36FB7F75-4ED1-4D61-AD69-DB9399EBFEBE}"/>
    <dgm:cxn modelId="{4C156D72-5D3D-D840-B7FF-984522AA2A82}" type="presOf" srcId="{5205652A-931B-4535-AE50-B796D51B1FD6}" destId="{1564E25E-A2C9-B841-850F-75FABC20FFCB}" srcOrd="0" destOrd="0" presId="urn:microsoft.com/office/officeart/2017/3/layout/DropPinTimeline"/>
    <dgm:cxn modelId="{08BC9A79-7AF6-6C45-BD26-8D0552578C8D}" type="presOf" srcId="{B70FBD35-CE4E-4EF1-8EE6-DCA9A1AE577B}" destId="{2368A38D-94BD-C748-A7D3-AB71D36FF057}" srcOrd="0" destOrd="0" presId="urn:microsoft.com/office/officeart/2017/3/layout/DropPinTimeline"/>
    <dgm:cxn modelId="{0333D07C-C1DB-4577-B1C4-BCBBA7A556EC}" srcId="{AE655AEF-FB3B-4663-87D6-9A508011ED79}" destId="{5BE5CDF2-58ED-4CF2-80EE-91B60DF1D944}" srcOrd="0" destOrd="0" parTransId="{80B428DF-373D-4A9F-A769-991D69111BC7}" sibTransId="{D94F65C4-933E-4F9F-9387-FB072F4C494A}"/>
    <dgm:cxn modelId="{5DA13C7D-3145-A94D-BAAA-B17E7A97C84A}" type="presOf" srcId="{B3B0431C-A875-44DE-BD5D-E109009FF479}" destId="{2368A38D-94BD-C748-A7D3-AB71D36FF057}" srcOrd="0" destOrd="1" presId="urn:microsoft.com/office/officeart/2017/3/layout/DropPinTimeline"/>
    <dgm:cxn modelId="{E88856C8-BCDB-2142-BA35-D4383EFF5F9F}" type="presOf" srcId="{AE655AEF-FB3B-4663-87D6-9A508011ED79}" destId="{0939DC19-6340-BC4D-A01E-20B1F8A7C595}" srcOrd="0" destOrd="0" presId="urn:microsoft.com/office/officeart/2017/3/layout/DropPinTimeline"/>
    <dgm:cxn modelId="{78F4EFE6-6BAD-4BC7-934E-1C41E62F2E27}" srcId="{AE655AEF-FB3B-4663-87D6-9A508011ED79}" destId="{5205652A-931B-4535-AE50-B796D51B1FD6}" srcOrd="1" destOrd="0" parTransId="{7AF1C07D-1C8F-4ED9-AC68-E7D56B95141B}" sibTransId="{2A69E909-B354-4896-BC69-005DB6CAA1AF}"/>
    <dgm:cxn modelId="{B91950F2-9E43-404D-9F9F-87E58265B470}" srcId="{5BE5CDF2-58ED-4CF2-80EE-91B60DF1D944}" destId="{B70FBD35-CE4E-4EF1-8EE6-DCA9A1AE577B}" srcOrd="0" destOrd="0" parTransId="{828C00F1-7AF2-4AB4-9C78-C6FDB34F35CB}" sibTransId="{9A7BC6CA-9E68-42CA-B776-17347A7AA38C}"/>
    <dgm:cxn modelId="{D10727F3-CC59-8348-8B79-254C3068FCCB}" type="presParOf" srcId="{0939DC19-6340-BC4D-A01E-20B1F8A7C595}" destId="{7CBCCCF6-79BB-624D-A4F2-2E9D775EF625}" srcOrd="0" destOrd="0" presId="urn:microsoft.com/office/officeart/2017/3/layout/DropPinTimeline"/>
    <dgm:cxn modelId="{4DA7F64F-780E-8A43-9827-E6575BF2D851}" type="presParOf" srcId="{0939DC19-6340-BC4D-A01E-20B1F8A7C595}" destId="{D123DD2D-9486-F54E-808C-0ED4A27E9604}" srcOrd="1" destOrd="0" presId="urn:microsoft.com/office/officeart/2017/3/layout/DropPinTimeline"/>
    <dgm:cxn modelId="{B1482596-4187-5D41-BDBD-DA9CED0EEA99}" type="presParOf" srcId="{D123DD2D-9486-F54E-808C-0ED4A27E9604}" destId="{140D5EF9-4F44-B048-824B-9D6639092CA9}" srcOrd="0" destOrd="0" presId="urn:microsoft.com/office/officeart/2017/3/layout/DropPinTimeline"/>
    <dgm:cxn modelId="{1A8EB0E5-3FDC-754E-8620-75D9FA244671}" type="presParOf" srcId="{140D5EF9-4F44-B048-824B-9D6639092CA9}" destId="{9FEC6802-2B74-7E42-8927-D71D3FE9D566}" srcOrd="0" destOrd="0" presId="urn:microsoft.com/office/officeart/2017/3/layout/DropPinTimeline"/>
    <dgm:cxn modelId="{A0746250-502F-424C-A7BA-1AA77C8FBA03}" type="presParOf" srcId="{140D5EF9-4F44-B048-824B-9D6639092CA9}" destId="{52034D9C-068C-E542-85C1-2055E79BEC66}" srcOrd="1" destOrd="0" presId="urn:microsoft.com/office/officeart/2017/3/layout/DropPinTimeline"/>
    <dgm:cxn modelId="{5697B9E6-AA38-EE40-8F2C-140D188C7786}" type="presParOf" srcId="{52034D9C-068C-E542-85C1-2055E79BEC66}" destId="{D3968084-594D-AD4C-95FB-155158C827DE}" srcOrd="0" destOrd="0" presId="urn:microsoft.com/office/officeart/2017/3/layout/DropPinTimeline"/>
    <dgm:cxn modelId="{716E27F0-7BE2-094A-BD0C-123CAE0BB79F}" type="presParOf" srcId="{52034D9C-068C-E542-85C1-2055E79BEC66}" destId="{16BED959-D119-054A-BA15-17E51C0DEE64}" srcOrd="1" destOrd="0" presId="urn:microsoft.com/office/officeart/2017/3/layout/DropPinTimeline"/>
    <dgm:cxn modelId="{256457F3-9C65-804A-B3E4-74022AF4B705}" type="presParOf" srcId="{140D5EF9-4F44-B048-824B-9D6639092CA9}" destId="{2368A38D-94BD-C748-A7D3-AB71D36FF057}" srcOrd="2" destOrd="0" presId="urn:microsoft.com/office/officeart/2017/3/layout/DropPinTimeline"/>
    <dgm:cxn modelId="{D06EDDD2-1BA4-CD48-B162-083C7D4F0757}" type="presParOf" srcId="{140D5EF9-4F44-B048-824B-9D6639092CA9}" destId="{FEE5EDCF-65A4-8D40-98DA-43100728EB73}" srcOrd="3" destOrd="0" presId="urn:microsoft.com/office/officeart/2017/3/layout/DropPinTimeline"/>
    <dgm:cxn modelId="{EF447FA0-DDCC-E14E-AEDA-B82FF3910FB7}" type="presParOf" srcId="{140D5EF9-4F44-B048-824B-9D6639092CA9}" destId="{6D6F343E-80E3-F342-B7AF-CC6DADD33B96}" srcOrd="4" destOrd="0" presId="urn:microsoft.com/office/officeart/2017/3/layout/DropPinTimeline"/>
    <dgm:cxn modelId="{F39E7D12-9AD7-C54E-92CE-8A4F5F9C17D9}" type="presParOf" srcId="{140D5EF9-4F44-B048-824B-9D6639092CA9}" destId="{DE2FCF77-DB52-F84D-B75D-567B6163E153}" srcOrd="5" destOrd="0" presId="urn:microsoft.com/office/officeart/2017/3/layout/DropPinTimeline"/>
    <dgm:cxn modelId="{70A0DAF1-4B55-A044-A676-4D8788217199}" type="presParOf" srcId="{D123DD2D-9486-F54E-808C-0ED4A27E9604}" destId="{32784AC9-7675-6448-B825-9F5A2E5409C3}" srcOrd="1" destOrd="0" presId="urn:microsoft.com/office/officeart/2017/3/layout/DropPinTimeline"/>
    <dgm:cxn modelId="{EFB95979-4886-B347-8AB5-E8CA87E1E37B}" type="presParOf" srcId="{D123DD2D-9486-F54E-808C-0ED4A27E9604}" destId="{A65DF2F8-9BD5-5E4B-AFA5-E8ABCBE87EB1}" srcOrd="2" destOrd="0" presId="urn:microsoft.com/office/officeart/2017/3/layout/DropPinTimeline"/>
    <dgm:cxn modelId="{CE451A88-02C2-F841-8B80-7B9A8CD3E662}" type="presParOf" srcId="{A65DF2F8-9BD5-5E4B-AFA5-E8ABCBE87EB1}" destId="{CF53C191-530E-C149-88C3-43AB1AAD2E99}" srcOrd="0" destOrd="0" presId="urn:microsoft.com/office/officeart/2017/3/layout/DropPinTimeline"/>
    <dgm:cxn modelId="{D46BEED7-FD3F-2140-B20E-6F687FB0D3E5}" type="presParOf" srcId="{A65DF2F8-9BD5-5E4B-AFA5-E8ABCBE87EB1}" destId="{99BAC134-F81E-844D-AE49-B13C5C6EDEDA}" srcOrd="1" destOrd="0" presId="urn:microsoft.com/office/officeart/2017/3/layout/DropPinTimeline"/>
    <dgm:cxn modelId="{1272F783-E663-D24F-BAD0-87F573E27E2E}" type="presParOf" srcId="{99BAC134-F81E-844D-AE49-B13C5C6EDEDA}" destId="{8E52E119-B6A8-E843-9E00-ADA824B41C67}" srcOrd="0" destOrd="0" presId="urn:microsoft.com/office/officeart/2017/3/layout/DropPinTimeline"/>
    <dgm:cxn modelId="{1F2478A9-DD2C-CA48-B59E-0ADE3FE62222}" type="presParOf" srcId="{99BAC134-F81E-844D-AE49-B13C5C6EDEDA}" destId="{B751E601-34E1-254C-B177-CDFD6E515EE4}" srcOrd="1" destOrd="0" presId="urn:microsoft.com/office/officeart/2017/3/layout/DropPinTimeline"/>
    <dgm:cxn modelId="{29413C39-C555-034B-B5FA-64D42726D393}" type="presParOf" srcId="{A65DF2F8-9BD5-5E4B-AFA5-E8ABCBE87EB1}" destId="{18D7EAA6-A1BE-EC45-83E5-1412B01E1968}" srcOrd="2" destOrd="0" presId="urn:microsoft.com/office/officeart/2017/3/layout/DropPinTimeline"/>
    <dgm:cxn modelId="{4DC9CC0F-B1B9-4444-A948-1DAC5A448190}" type="presParOf" srcId="{A65DF2F8-9BD5-5E4B-AFA5-E8ABCBE87EB1}" destId="{1564E25E-A2C9-B841-850F-75FABC20FFCB}" srcOrd="3" destOrd="0" presId="urn:microsoft.com/office/officeart/2017/3/layout/DropPinTimeline"/>
    <dgm:cxn modelId="{8B7CF2DC-9585-5D43-904F-F75A9AF70B4A}" type="presParOf" srcId="{A65DF2F8-9BD5-5E4B-AFA5-E8ABCBE87EB1}" destId="{2CE53CBA-CF8C-A940-A975-321942A6A6D3}" srcOrd="4" destOrd="0" presId="urn:microsoft.com/office/officeart/2017/3/layout/DropPinTimeline"/>
    <dgm:cxn modelId="{0066EA9C-F2A4-F544-9B1A-26B1F6EA2331}" type="presParOf" srcId="{A65DF2F8-9BD5-5E4B-AFA5-E8ABCBE87EB1}" destId="{6F9B09CC-2457-2A4F-885B-E594169CEC2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943A2-7E19-4D00-B2CA-E2585C2FF23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B063230-1664-4183-BC82-474E11896C5A}">
      <dgm:prSet/>
      <dgm:spPr/>
      <dgm:t>
        <a:bodyPr/>
        <a:lstStyle/>
        <a:p>
          <a:r>
            <a:rPr lang="es-CL"/>
            <a:t>Screening inicial de causas frecuentes</a:t>
          </a:r>
          <a:endParaRPr lang="en-US"/>
        </a:p>
      </dgm:t>
    </dgm:pt>
    <dgm:pt modelId="{87D85B6E-FA0C-43E7-BCB1-8026D699B30D}" type="parTrans" cxnId="{1B56D6C2-510B-41F1-853A-A7FED3B9E2D2}">
      <dgm:prSet/>
      <dgm:spPr/>
      <dgm:t>
        <a:bodyPr/>
        <a:lstStyle/>
        <a:p>
          <a:endParaRPr lang="en-US"/>
        </a:p>
      </dgm:t>
    </dgm:pt>
    <dgm:pt modelId="{0379F376-6F63-4A92-BA1A-6E8BCEEED411}" type="sibTrans" cxnId="{1B56D6C2-510B-41F1-853A-A7FED3B9E2D2}">
      <dgm:prSet/>
      <dgm:spPr/>
      <dgm:t>
        <a:bodyPr/>
        <a:lstStyle/>
        <a:p>
          <a:endParaRPr lang="en-US"/>
        </a:p>
      </dgm:t>
    </dgm:pt>
    <dgm:pt modelId="{383E6469-E811-4BFB-9650-01339B4AEAC8}">
      <dgm:prSet/>
      <dgm:spPr/>
      <dgm:t>
        <a:bodyPr/>
        <a:lstStyle/>
        <a:p>
          <a:r>
            <a:rPr lang="es-CL"/>
            <a:t>Estudio de causas poco frecuentes</a:t>
          </a:r>
          <a:endParaRPr lang="en-US"/>
        </a:p>
      </dgm:t>
    </dgm:pt>
    <dgm:pt modelId="{4D442B53-1F7D-4344-ABCC-AA6921BFB727}" type="parTrans" cxnId="{D7D8BD28-64AB-420E-9EEE-A9924AB1B3E2}">
      <dgm:prSet/>
      <dgm:spPr/>
      <dgm:t>
        <a:bodyPr/>
        <a:lstStyle/>
        <a:p>
          <a:endParaRPr lang="en-US"/>
        </a:p>
      </dgm:t>
    </dgm:pt>
    <dgm:pt modelId="{0D9AD330-8232-497D-985B-9E69AA4BEEE9}" type="sibTrans" cxnId="{D7D8BD28-64AB-420E-9EEE-A9924AB1B3E2}">
      <dgm:prSet/>
      <dgm:spPr/>
      <dgm:t>
        <a:bodyPr/>
        <a:lstStyle/>
        <a:p>
          <a:endParaRPr lang="en-US"/>
        </a:p>
      </dgm:t>
    </dgm:pt>
    <dgm:pt modelId="{D7B1393B-77EA-4C8D-9C95-9DBF4E8AD428}">
      <dgm:prSet/>
      <dgm:spPr/>
      <dgm:t>
        <a:bodyPr/>
        <a:lstStyle/>
        <a:p>
          <a:r>
            <a:rPr lang="es-CL"/>
            <a:t>Estudio especializado y de investigación</a:t>
          </a:r>
          <a:endParaRPr lang="en-US"/>
        </a:p>
      </dgm:t>
    </dgm:pt>
    <dgm:pt modelId="{44291E96-BBA8-4D32-8C28-485C076746CC}" type="parTrans" cxnId="{917AC4FE-BEBB-4A71-BEFE-EA8B13C844D4}">
      <dgm:prSet/>
      <dgm:spPr/>
      <dgm:t>
        <a:bodyPr/>
        <a:lstStyle/>
        <a:p>
          <a:endParaRPr lang="en-US"/>
        </a:p>
      </dgm:t>
    </dgm:pt>
    <dgm:pt modelId="{04BE69A8-4FC0-43D7-886D-1C80EA33EBA3}" type="sibTrans" cxnId="{917AC4FE-BEBB-4A71-BEFE-EA8B13C844D4}">
      <dgm:prSet/>
      <dgm:spPr/>
      <dgm:t>
        <a:bodyPr/>
        <a:lstStyle/>
        <a:p>
          <a:endParaRPr lang="en-US"/>
        </a:p>
      </dgm:t>
    </dgm:pt>
    <dgm:pt modelId="{AAE33D93-1D20-9B43-8CCB-B87668708657}" type="pres">
      <dgm:prSet presAssocID="{176943A2-7E19-4D00-B2CA-E2585C2FF2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DF50ED-6E07-2C47-84AA-DE40D183D8C2}" type="pres">
      <dgm:prSet presAssocID="{1B063230-1664-4183-BC82-474E11896C5A}" presName="hierRoot1" presStyleCnt="0"/>
      <dgm:spPr/>
    </dgm:pt>
    <dgm:pt modelId="{1D5119ED-B048-CC44-879A-107DCCB6FD8D}" type="pres">
      <dgm:prSet presAssocID="{1B063230-1664-4183-BC82-474E11896C5A}" presName="composite" presStyleCnt="0"/>
      <dgm:spPr/>
    </dgm:pt>
    <dgm:pt modelId="{82CBF642-3F2A-BD46-954C-30EB330948A1}" type="pres">
      <dgm:prSet presAssocID="{1B063230-1664-4183-BC82-474E11896C5A}" presName="background" presStyleLbl="node0" presStyleIdx="0" presStyleCnt="3"/>
      <dgm:spPr/>
    </dgm:pt>
    <dgm:pt modelId="{3F8DB426-0A43-424B-9A07-CF4420C420CA}" type="pres">
      <dgm:prSet presAssocID="{1B063230-1664-4183-BC82-474E11896C5A}" presName="text" presStyleLbl="fgAcc0" presStyleIdx="0" presStyleCnt="3">
        <dgm:presLayoutVars>
          <dgm:chPref val="3"/>
        </dgm:presLayoutVars>
      </dgm:prSet>
      <dgm:spPr/>
    </dgm:pt>
    <dgm:pt modelId="{7428FB53-C68B-574D-9142-FBBDE1A6DA85}" type="pres">
      <dgm:prSet presAssocID="{1B063230-1664-4183-BC82-474E11896C5A}" presName="hierChild2" presStyleCnt="0"/>
      <dgm:spPr/>
    </dgm:pt>
    <dgm:pt modelId="{13109069-4755-2B4E-953A-A5053DA2B271}" type="pres">
      <dgm:prSet presAssocID="{383E6469-E811-4BFB-9650-01339B4AEAC8}" presName="hierRoot1" presStyleCnt="0"/>
      <dgm:spPr/>
    </dgm:pt>
    <dgm:pt modelId="{AA80EFBE-3994-1849-8E9D-E113560BE5B3}" type="pres">
      <dgm:prSet presAssocID="{383E6469-E811-4BFB-9650-01339B4AEAC8}" presName="composite" presStyleCnt="0"/>
      <dgm:spPr/>
    </dgm:pt>
    <dgm:pt modelId="{7CFD73BD-B855-C244-82BF-BED976F83588}" type="pres">
      <dgm:prSet presAssocID="{383E6469-E811-4BFB-9650-01339B4AEAC8}" presName="background" presStyleLbl="node0" presStyleIdx="1" presStyleCnt="3"/>
      <dgm:spPr/>
    </dgm:pt>
    <dgm:pt modelId="{0BA88455-6C90-F940-A41C-750B520F92F9}" type="pres">
      <dgm:prSet presAssocID="{383E6469-E811-4BFB-9650-01339B4AEAC8}" presName="text" presStyleLbl="fgAcc0" presStyleIdx="1" presStyleCnt="3">
        <dgm:presLayoutVars>
          <dgm:chPref val="3"/>
        </dgm:presLayoutVars>
      </dgm:prSet>
      <dgm:spPr/>
    </dgm:pt>
    <dgm:pt modelId="{DCA95842-8538-114C-BF90-67CAE7819DED}" type="pres">
      <dgm:prSet presAssocID="{383E6469-E811-4BFB-9650-01339B4AEAC8}" presName="hierChild2" presStyleCnt="0"/>
      <dgm:spPr/>
    </dgm:pt>
    <dgm:pt modelId="{E36937F5-0BF3-B14E-AA4F-F7432864A8A3}" type="pres">
      <dgm:prSet presAssocID="{D7B1393B-77EA-4C8D-9C95-9DBF4E8AD428}" presName="hierRoot1" presStyleCnt="0"/>
      <dgm:spPr/>
    </dgm:pt>
    <dgm:pt modelId="{885D7BAD-7908-4444-B22A-CB77E4F4F0B9}" type="pres">
      <dgm:prSet presAssocID="{D7B1393B-77EA-4C8D-9C95-9DBF4E8AD428}" presName="composite" presStyleCnt="0"/>
      <dgm:spPr/>
    </dgm:pt>
    <dgm:pt modelId="{80F84D89-26F6-5D48-AE30-7A1B50FCD62B}" type="pres">
      <dgm:prSet presAssocID="{D7B1393B-77EA-4C8D-9C95-9DBF4E8AD428}" presName="background" presStyleLbl="node0" presStyleIdx="2" presStyleCnt="3"/>
      <dgm:spPr/>
    </dgm:pt>
    <dgm:pt modelId="{5D876269-12A8-014A-B5B8-153AC99428AD}" type="pres">
      <dgm:prSet presAssocID="{D7B1393B-77EA-4C8D-9C95-9DBF4E8AD428}" presName="text" presStyleLbl="fgAcc0" presStyleIdx="2" presStyleCnt="3">
        <dgm:presLayoutVars>
          <dgm:chPref val="3"/>
        </dgm:presLayoutVars>
      </dgm:prSet>
      <dgm:spPr/>
    </dgm:pt>
    <dgm:pt modelId="{AC4A6B0A-F1AD-B94A-937C-2663BFB50A67}" type="pres">
      <dgm:prSet presAssocID="{D7B1393B-77EA-4C8D-9C95-9DBF4E8AD428}" presName="hierChild2" presStyleCnt="0"/>
      <dgm:spPr/>
    </dgm:pt>
  </dgm:ptLst>
  <dgm:cxnLst>
    <dgm:cxn modelId="{9FD68D0F-F284-8547-9A2B-5183708D3D23}" type="presOf" srcId="{1B063230-1664-4183-BC82-474E11896C5A}" destId="{3F8DB426-0A43-424B-9A07-CF4420C420CA}" srcOrd="0" destOrd="0" presId="urn:microsoft.com/office/officeart/2005/8/layout/hierarchy1"/>
    <dgm:cxn modelId="{D7D8BD28-64AB-420E-9EEE-A9924AB1B3E2}" srcId="{176943A2-7E19-4D00-B2CA-E2585C2FF236}" destId="{383E6469-E811-4BFB-9650-01339B4AEAC8}" srcOrd="1" destOrd="0" parTransId="{4D442B53-1F7D-4344-ABCC-AA6921BFB727}" sibTransId="{0D9AD330-8232-497D-985B-9E69AA4BEEE9}"/>
    <dgm:cxn modelId="{303D7132-7ADD-BA48-AB9D-3115B033E2FF}" type="presOf" srcId="{176943A2-7E19-4D00-B2CA-E2585C2FF236}" destId="{AAE33D93-1D20-9B43-8CCB-B87668708657}" srcOrd="0" destOrd="0" presId="urn:microsoft.com/office/officeart/2005/8/layout/hierarchy1"/>
    <dgm:cxn modelId="{41E2E046-0550-D040-BF5E-58B24AEC189C}" type="presOf" srcId="{D7B1393B-77EA-4C8D-9C95-9DBF4E8AD428}" destId="{5D876269-12A8-014A-B5B8-153AC99428AD}" srcOrd="0" destOrd="0" presId="urn:microsoft.com/office/officeart/2005/8/layout/hierarchy1"/>
    <dgm:cxn modelId="{76116EA3-42F8-2442-A92B-A24576290D44}" type="presOf" srcId="{383E6469-E811-4BFB-9650-01339B4AEAC8}" destId="{0BA88455-6C90-F940-A41C-750B520F92F9}" srcOrd="0" destOrd="0" presId="urn:microsoft.com/office/officeart/2005/8/layout/hierarchy1"/>
    <dgm:cxn modelId="{1B56D6C2-510B-41F1-853A-A7FED3B9E2D2}" srcId="{176943A2-7E19-4D00-B2CA-E2585C2FF236}" destId="{1B063230-1664-4183-BC82-474E11896C5A}" srcOrd="0" destOrd="0" parTransId="{87D85B6E-FA0C-43E7-BCB1-8026D699B30D}" sibTransId="{0379F376-6F63-4A92-BA1A-6E8BCEEED411}"/>
    <dgm:cxn modelId="{917AC4FE-BEBB-4A71-BEFE-EA8B13C844D4}" srcId="{176943A2-7E19-4D00-B2CA-E2585C2FF236}" destId="{D7B1393B-77EA-4C8D-9C95-9DBF4E8AD428}" srcOrd="2" destOrd="0" parTransId="{44291E96-BBA8-4D32-8C28-485C076746CC}" sibTransId="{04BE69A8-4FC0-43D7-886D-1C80EA33EBA3}"/>
    <dgm:cxn modelId="{B75B6D8F-54A9-4042-8BC6-90691BFD61D9}" type="presParOf" srcId="{AAE33D93-1D20-9B43-8CCB-B87668708657}" destId="{61DF50ED-6E07-2C47-84AA-DE40D183D8C2}" srcOrd="0" destOrd="0" presId="urn:microsoft.com/office/officeart/2005/8/layout/hierarchy1"/>
    <dgm:cxn modelId="{043FA307-C13A-CC48-88A1-F5A319FDD011}" type="presParOf" srcId="{61DF50ED-6E07-2C47-84AA-DE40D183D8C2}" destId="{1D5119ED-B048-CC44-879A-107DCCB6FD8D}" srcOrd="0" destOrd="0" presId="urn:microsoft.com/office/officeart/2005/8/layout/hierarchy1"/>
    <dgm:cxn modelId="{6F667080-913A-A148-A30A-3C11E6435E1F}" type="presParOf" srcId="{1D5119ED-B048-CC44-879A-107DCCB6FD8D}" destId="{82CBF642-3F2A-BD46-954C-30EB330948A1}" srcOrd="0" destOrd="0" presId="urn:microsoft.com/office/officeart/2005/8/layout/hierarchy1"/>
    <dgm:cxn modelId="{384D9EB1-4AA0-6F4B-A532-3DCB2C9553A4}" type="presParOf" srcId="{1D5119ED-B048-CC44-879A-107DCCB6FD8D}" destId="{3F8DB426-0A43-424B-9A07-CF4420C420CA}" srcOrd="1" destOrd="0" presId="urn:microsoft.com/office/officeart/2005/8/layout/hierarchy1"/>
    <dgm:cxn modelId="{73572E8D-90E4-0840-8120-51761E492176}" type="presParOf" srcId="{61DF50ED-6E07-2C47-84AA-DE40D183D8C2}" destId="{7428FB53-C68B-574D-9142-FBBDE1A6DA85}" srcOrd="1" destOrd="0" presId="urn:microsoft.com/office/officeart/2005/8/layout/hierarchy1"/>
    <dgm:cxn modelId="{4517CDE8-0710-4B4B-99FA-2599FC60B742}" type="presParOf" srcId="{AAE33D93-1D20-9B43-8CCB-B87668708657}" destId="{13109069-4755-2B4E-953A-A5053DA2B271}" srcOrd="1" destOrd="0" presId="urn:microsoft.com/office/officeart/2005/8/layout/hierarchy1"/>
    <dgm:cxn modelId="{8DC51F87-9D12-404E-ADF5-BA2DD9BEF45A}" type="presParOf" srcId="{13109069-4755-2B4E-953A-A5053DA2B271}" destId="{AA80EFBE-3994-1849-8E9D-E113560BE5B3}" srcOrd="0" destOrd="0" presId="urn:microsoft.com/office/officeart/2005/8/layout/hierarchy1"/>
    <dgm:cxn modelId="{5DFD6A5C-7528-C14B-9298-4DAC39AF2894}" type="presParOf" srcId="{AA80EFBE-3994-1849-8E9D-E113560BE5B3}" destId="{7CFD73BD-B855-C244-82BF-BED976F83588}" srcOrd="0" destOrd="0" presId="urn:microsoft.com/office/officeart/2005/8/layout/hierarchy1"/>
    <dgm:cxn modelId="{267C6EC0-03D5-E746-B8DB-ACFB93C96C76}" type="presParOf" srcId="{AA80EFBE-3994-1849-8E9D-E113560BE5B3}" destId="{0BA88455-6C90-F940-A41C-750B520F92F9}" srcOrd="1" destOrd="0" presId="urn:microsoft.com/office/officeart/2005/8/layout/hierarchy1"/>
    <dgm:cxn modelId="{DCE812DD-E73A-0E4C-87B8-881E26D6B04E}" type="presParOf" srcId="{13109069-4755-2B4E-953A-A5053DA2B271}" destId="{DCA95842-8538-114C-BF90-67CAE7819DED}" srcOrd="1" destOrd="0" presId="urn:microsoft.com/office/officeart/2005/8/layout/hierarchy1"/>
    <dgm:cxn modelId="{D3CB3827-1108-7347-83FF-87C4FFE7E5CC}" type="presParOf" srcId="{AAE33D93-1D20-9B43-8CCB-B87668708657}" destId="{E36937F5-0BF3-B14E-AA4F-F7432864A8A3}" srcOrd="2" destOrd="0" presId="urn:microsoft.com/office/officeart/2005/8/layout/hierarchy1"/>
    <dgm:cxn modelId="{0E3D07BA-D484-A846-84AF-2FB89E42EC3A}" type="presParOf" srcId="{E36937F5-0BF3-B14E-AA4F-F7432864A8A3}" destId="{885D7BAD-7908-4444-B22A-CB77E4F4F0B9}" srcOrd="0" destOrd="0" presId="urn:microsoft.com/office/officeart/2005/8/layout/hierarchy1"/>
    <dgm:cxn modelId="{F277005B-8719-BF4A-B757-6898E49A983E}" type="presParOf" srcId="{885D7BAD-7908-4444-B22A-CB77E4F4F0B9}" destId="{80F84D89-26F6-5D48-AE30-7A1B50FCD62B}" srcOrd="0" destOrd="0" presId="urn:microsoft.com/office/officeart/2005/8/layout/hierarchy1"/>
    <dgm:cxn modelId="{C9A8FA8B-ABD8-9B47-99E5-0376721B7471}" type="presParOf" srcId="{885D7BAD-7908-4444-B22A-CB77E4F4F0B9}" destId="{5D876269-12A8-014A-B5B8-153AC99428AD}" srcOrd="1" destOrd="0" presId="urn:microsoft.com/office/officeart/2005/8/layout/hierarchy1"/>
    <dgm:cxn modelId="{2B790879-1B7A-E444-A1C7-DF86DA43B880}" type="presParOf" srcId="{E36937F5-0BF3-B14E-AA4F-F7432864A8A3}" destId="{AC4A6B0A-F1AD-B94A-937C-2663BFB50A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EFB0E-90DE-47FD-8A20-238FCB4F5EC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4B8F8C-AA31-47C3-AA2E-2896F89F4EDA}">
      <dgm:prSet/>
      <dgm:spPr/>
      <dgm:t>
        <a:bodyPr/>
        <a:lstStyle/>
        <a:p>
          <a:r>
            <a:rPr lang="es-CL"/>
            <a:t>Hemograma con frotis</a:t>
          </a:r>
          <a:endParaRPr lang="en-US"/>
        </a:p>
      </dgm:t>
    </dgm:pt>
    <dgm:pt modelId="{B62239CD-6938-43F0-BDBC-F46981D93EC5}" type="parTrans" cxnId="{8C4E89D2-23DC-40E6-881E-ADD0B6404E32}">
      <dgm:prSet/>
      <dgm:spPr/>
      <dgm:t>
        <a:bodyPr/>
        <a:lstStyle/>
        <a:p>
          <a:endParaRPr lang="en-US"/>
        </a:p>
      </dgm:t>
    </dgm:pt>
    <dgm:pt modelId="{26F26921-3194-4582-836B-AF51C71FE13A}" type="sibTrans" cxnId="{8C4E89D2-23DC-40E6-881E-ADD0B6404E32}">
      <dgm:prSet/>
      <dgm:spPr/>
      <dgm:t>
        <a:bodyPr/>
        <a:lstStyle/>
        <a:p>
          <a:endParaRPr lang="en-US"/>
        </a:p>
      </dgm:t>
    </dgm:pt>
    <dgm:pt modelId="{0CEDAF83-EF94-4F73-8817-D80BB616EA3C}">
      <dgm:prSet/>
      <dgm:spPr/>
      <dgm:t>
        <a:bodyPr/>
        <a:lstStyle/>
        <a:p>
          <a:r>
            <a:rPr lang="es-CL"/>
            <a:t>Plaquetas (cuantitativo y cualitativo)</a:t>
          </a:r>
          <a:endParaRPr lang="en-US"/>
        </a:p>
      </dgm:t>
    </dgm:pt>
    <dgm:pt modelId="{F20972B3-1904-4F3F-B5F2-9E7ED489F38F}" type="parTrans" cxnId="{D0E343C6-FC27-4AAE-9ABD-E637E8F5B7D1}">
      <dgm:prSet/>
      <dgm:spPr/>
      <dgm:t>
        <a:bodyPr/>
        <a:lstStyle/>
        <a:p>
          <a:endParaRPr lang="en-US"/>
        </a:p>
      </dgm:t>
    </dgm:pt>
    <dgm:pt modelId="{84B59D80-389C-4710-9086-C6FAD642347B}" type="sibTrans" cxnId="{D0E343C6-FC27-4AAE-9ABD-E637E8F5B7D1}">
      <dgm:prSet/>
      <dgm:spPr/>
      <dgm:t>
        <a:bodyPr/>
        <a:lstStyle/>
        <a:p>
          <a:endParaRPr lang="en-US"/>
        </a:p>
      </dgm:t>
    </dgm:pt>
    <dgm:pt modelId="{62CD5CD3-57EE-4910-BB96-7D42E9E3A5DB}">
      <dgm:prSet/>
      <dgm:spPr/>
      <dgm:t>
        <a:bodyPr/>
        <a:lstStyle/>
        <a:p>
          <a:r>
            <a:rPr lang="es-CL"/>
            <a:t>Descartar patología hematológica adquirida (Neoplasias, Gammapatías)</a:t>
          </a:r>
          <a:endParaRPr lang="en-US"/>
        </a:p>
      </dgm:t>
    </dgm:pt>
    <dgm:pt modelId="{63A12DAA-6E80-4D07-BF3A-96FA848FE087}" type="parTrans" cxnId="{EBAA7D91-0CF1-44DA-8C21-3226E863B01E}">
      <dgm:prSet/>
      <dgm:spPr/>
      <dgm:t>
        <a:bodyPr/>
        <a:lstStyle/>
        <a:p>
          <a:endParaRPr lang="en-US"/>
        </a:p>
      </dgm:t>
    </dgm:pt>
    <dgm:pt modelId="{FD516E8C-92D7-4E27-8D0C-EEE85F1D05C8}" type="sibTrans" cxnId="{EBAA7D91-0CF1-44DA-8C21-3226E863B01E}">
      <dgm:prSet/>
      <dgm:spPr/>
      <dgm:t>
        <a:bodyPr/>
        <a:lstStyle/>
        <a:p>
          <a:endParaRPr lang="en-US"/>
        </a:p>
      </dgm:t>
    </dgm:pt>
    <dgm:pt modelId="{8334E997-04AC-497F-8CE0-0DED386C3B49}">
      <dgm:prSet/>
      <dgm:spPr/>
      <dgm:t>
        <a:bodyPr/>
        <a:lstStyle/>
        <a:p>
          <a:r>
            <a:rPr lang="es-CL"/>
            <a:t>TP  y  TTPA</a:t>
          </a:r>
          <a:endParaRPr lang="en-US"/>
        </a:p>
      </dgm:t>
    </dgm:pt>
    <dgm:pt modelId="{A7859FEA-5B0E-4FDB-B397-3C78E3DCFCC2}" type="parTrans" cxnId="{7ED9AC08-7F21-4708-8EA2-5AFC1180811D}">
      <dgm:prSet/>
      <dgm:spPr/>
      <dgm:t>
        <a:bodyPr/>
        <a:lstStyle/>
        <a:p>
          <a:endParaRPr lang="en-US"/>
        </a:p>
      </dgm:t>
    </dgm:pt>
    <dgm:pt modelId="{D61DAD5A-48DA-494A-9C3E-F205256FE63D}" type="sibTrans" cxnId="{7ED9AC08-7F21-4708-8EA2-5AFC1180811D}">
      <dgm:prSet/>
      <dgm:spPr/>
      <dgm:t>
        <a:bodyPr/>
        <a:lstStyle/>
        <a:p>
          <a:endParaRPr lang="en-US"/>
        </a:p>
      </dgm:t>
    </dgm:pt>
    <dgm:pt modelId="{4A498F57-3635-469A-B2A3-2B2526352FD1}">
      <dgm:prSet/>
      <dgm:spPr/>
      <dgm:t>
        <a:bodyPr/>
        <a:lstStyle/>
        <a:p>
          <a:r>
            <a:rPr lang="es-CL"/>
            <a:t>Evaluación de déficit de Factores</a:t>
          </a:r>
          <a:endParaRPr lang="en-US"/>
        </a:p>
      </dgm:t>
    </dgm:pt>
    <dgm:pt modelId="{8854C130-B161-4078-B1CA-F5800FAB2B64}" type="parTrans" cxnId="{CF79E17A-6692-4061-BEB4-154205213981}">
      <dgm:prSet/>
      <dgm:spPr/>
      <dgm:t>
        <a:bodyPr/>
        <a:lstStyle/>
        <a:p>
          <a:endParaRPr lang="en-US"/>
        </a:p>
      </dgm:t>
    </dgm:pt>
    <dgm:pt modelId="{BC4AB27A-BE12-4E50-97C7-A66F7CC1013B}" type="sibTrans" cxnId="{CF79E17A-6692-4061-BEB4-154205213981}">
      <dgm:prSet/>
      <dgm:spPr/>
      <dgm:t>
        <a:bodyPr/>
        <a:lstStyle/>
        <a:p>
          <a:endParaRPr lang="en-US"/>
        </a:p>
      </dgm:t>
    </dgm:pt>
    <dgm:pt modelId="{FA60BC6F-0954-C346-880B-A3625A5B9866}" type="pres">
      <dgm:prSet presAssocID="{2BAEFB0E-90DE-47FD-8A20-238FCB4F5EC7}" presName="linear" presStyleCnt="0">
        <dgm:presLayoutVars>
          <dgm:dir/>
          <dgm:animLvl val="lvl"/>
          <dgm:resizeHandles val="exact"/>
        </dgm:presLayoutVars>
      </dgm:prSet>
      <dgm:spPr/>
    </dgm:pt>
    <dgm:pt modelId="{FA2C707C-4401-B54C-9FFD-66DDED489159}" type="pres">
      <dgm:prSet presAssocID="{914B8F8C-AA31-47C3-AA2E-2896F89F4EDA}" presName="parentLin" presStyleCnt="0"/>
      <dgm:spPr/>
    </dgm:pt>
    <dgm:pt modelId="{2F98BF39-E316-7E4A-BA9E-7C068413B69C}" type="pres">
      <dgm:prSet presAssocID="{914B8F8C-AA31-47C3-AA2E-2896F89F4EDA}" presName="parentLeftMargin" presStyleLbl="node1" presStyleIdx="0" presStyleCnt="2"/>
      <dgm:spPr/>
    </dgm:pt>
    <dgm:pt modelId="{6712A152-C1C2-E548-85F2-7D68F9058B99}" type="pres">
      <dgm:prSet presAssocID="{914B8F8C-AA31-47C3-AA2E-2896F89F4ED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BEF7E5-B5FE-FF42-945E-472B65920149}" type="pres">
      <dgm:prSet presAssocID="{914B8F8C-AA31-47C3-AA2E-2896F89F4EDA}" presName="negativeSpace" presStyleCnt="0"/>
      <dgm:spPr/>
    </dgm:pt>
    <dgm:pt modelId="{F4366156-7CB8-364D-AE88-4E76629A38E6}" type="pres">
      <dgm:prSet presAssocID="{914B8F8C-AA31-47C3-AA2E-2896F89F4EDA}" presName="childText" presStyleLbl="conFgAcc1" presStyleIdx="0" presStyleCnt="2">
        <dgm:presLayoutVars>
          <dgm:bulletEnabled val="1"/>
        </dgm:presLayoutVars>
      </dgm:prSet>
      <dgm:spPr/>
    </dgm:pt>
    <dgm:pt modelId="{32EBC903-EE23-CB40-A062-E0A5E76132E2}" type="pres">
      <dgm:prSet presAssocID="{26F26921-3194-4582-836B-AF51C71FE13A}" presName="spaceBetweenRectangles" presStyleCnt="0"/>
      <dgm:spPr/>
    </dgm:pt>
    <dgm:pt modelId="{60047760-F61C-F445-9DAB-11FE18AD4073}" type="pres">
      <dgm:prSet presAssocID="{8334E997-04AC-497F-8CE0-0DED386C3B49}" presName="parentLin" presStyleCnt="0"/>
      <dgm:spPr/>
    </dgm:pt>
    <dgm:pt modelId="{D176616A-9663-4D43-870F-31E636E473B1}" type="pres">
      <dgm:prSet presAssocID="{8334E997-04AC-497F-8CE0-0DED386C3B49}" presName="parentLeftMargin" presStyleLbl="node1" presStyleIdx="0" presStyleCnt="2"/>
      <dgm:spPr/>
    </dgm:pt>
    <dgm:pt modelId="{FB8E8B93-89AA-6849-B82C-9D30EA02059C}" type="pres">
      <dgm:prSet presAssocID="{8334E997-04AC-497F-8CE0-0DED386C3B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03DB90-387F-2E4D-B085-6C253791A35C}" type="pres">
      <dgm:prSet presAssocID="{8334E997-04AC-497F-8CE0-0DED386C3B49}" presName="negativeSpace" presStyleCnt="0"/>
      <dgm:spPr/>
    </dgm:pt>
    <dgm:pt modelId="{CBD945D0-D7EF-8B48-8279-82C3EB9662F8}" type="pres">
      <dgm:prSet presAssocID="{8334E997-04AC-497F-8CE0-0DED386C3B4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ED9AC08-7F21-4708-8EA2-5AFC1180811D}" srcId="{2BAEFB0E-90DE-47FD-8A20-238FCB4F5EC7}" destId="{8334E997-04AC-497F-8CE0-0DED386C3B49}" srcOrd="1" destOrd="0" parTransId="{A7859FEA-5B0E-4FDB-B397-3C78E3DCFCC2}" sibTransId="{D61DAD5A-48DA-494A-9C3E-F205256FE63D}"/>
    <dgm:cxn modelId="{FF058D37-C637-AB48-8B8F-3959AF9CA949}" type="presOf" srcId="{914B8F8C-AA31-47C3-AA2E-2896F89F4EDA}" destId="{2F98BF39-E316-7E4A-BA9E-7C068413B69C}" srcOrd="0" destOrd="0" presId="urn:microsoft.com/office/officeart/2005/8/layout/list1"/>
    <dgm:cxn modelId="{47824C3A-3C95-2947-9E68-B53B8CC85CC4}" type="presOf" srcId="{62CD5CD3-57EE-4910-BB96-7D42E9E3A5DB}" destId="{F4366156-7CB8-364D-AE88-4E76629A38E6}" srcOrd="0" destOrd="1" presId="urn:microsoft.com/office/officeart/2005/8/layout/list1"/>
    <dgm:cxn modelId="{A7757455-61C1-5E45-A843-81D3A8E7C895}" type="presOf" srcId="{0CEDAF83-EF94-4F73-8817-D80BB616EA3C}" destId="{F4366156-7CB8-364D-AE88-4E76629A38E6}" srcOrd="0" destOrd="0" presId="urn:microsoft.com/office/officeart/2005/8/layout/list1"/>
    <dgm:cxn modelId="{6C41B35D-0DAE-B946-93A6-1A862BE4A2EF}" type="presOf" srcId="{914B8F8C-AA31-47C3-AA2E-2896F89F4EDA}" destId="{6712A152-C1C2-E548-85F2-7D68F9058B99}" srcOrd="1" destOrd="0" presId="urn:microsoft.com/office/officeart/2005/8/layout/list1"/>
    <dgm:cxn modelId="{A46F8A71-55B8-6049-9284-99757FBADFD7}" type="presOf" srcId="{4A498F57-3635-469A-B2A3-2B2526352FD1}" destId="{CBD945D0-D7EF-8B48-8279-82C3EB9662F8}" srcOrd="0" destOrd="0" presId="urn:microsoft.com/office/officeart/2005/8/layout/list1"/>
    <dgm:cxn modelId="{CF79E17A-6692-4061-BEB4-154205213981}" srcId="{8334E997-04AC-497F-8CE0-0DED386C3B49}" destId="{4A498F57-3635-469A-B2A3-2B2526352FD1}" srcOrd="0" destOrd="0" parTransId="{8854C130-B161-4078-B1CA-F5800FAB2B64}" sibTransId="{BC4AB27A-BE12-4E50-97C7-A66F7CC1013B}"/>
    <dgm:cxn modelId="{EBAA7D91-0CF1-44DA-8C21-3226E863B01E}" srcId="{914B8F8C-AA31-47C3-AA2E-2896F89F4EDA}" destId="{62CD5CD3-57EE-4910-BB96-7D42E9E3A5DB}" srcOrd="1" destOrd="0" parTransId="{63A12DAA-6E80-4D07-BF3A-96FA848FE087}" sibTransId="{FD516E8C-92D7-4E27-8D0C-EEE85F1D05C8}"/>
    <dgm:cxn modelId="{56CCF2B5-7B9D-1F49-A8A8-4FE8D4A3C46E}" type="presOf" srcId="{8334E997-04AC-497F-8CE0-0DED386C3B49}" destId="{FB8E8B93-89AA-6849-B82C-9D30EA02059C}" srcOrd="1" destOrd="0" presId="urn:microsoft.com/office/officeart/2005/8/layout/list1"/>
    <dgm:cxn modelId="{D0E343C6-FC27-4AAE-9ABD-E637E8F5B7D1}" srcId="{914B8F8C-AA31-47C3-AA2E-2896F89F4EDA}" destId="{0CEDAF83-EF94-4F73-8817-D80BB616EA3C}" srcOrd="0" destOrd="0" parTransId="{F20972B3-1904-4F3F-B5F2-9E7ED489F38F}" sibTransId="{84B59D80-389C-4710-9086-C6FAD642347B}"/>
    <dgm:cxn modelId="{8C4E89D2-23DC-40E6-881E-ADD0B6404E32}" srcId="{2BAEFB0E-90DE-47FD-8A20-238FCB4F5EC7}" destId="{914B8F8C-AA31-47C3-AA2E-2896F89F4EDA}" srcOrd="0" destOrd="0" parTransId="{B62239CD-6938-43F0-BDBC-F46981D93EC5}" sibTransId="{26F26921-3194-4582-836B-AF51C71FE13A}"/>
    <dgm:cxn modelId="{FA523FD6-A66F-574F-9F61-DD0FDC2E034D}" type="presOf" srcId="{2BAEFB0E-90DE-47FD-8A20-238FCB4F5EC7}" destId="{FA60BC6F-0954-C346-880B-A3625A5B9866}" srcOrd="0" destOrd="0" presId="urn:microsoft.com/office/officeart/2005/8/layout/list1"/>
    <dgm:cxn modelId="{B7252FE1-2033-A240-80DC-FED20A1D470D}" type="presOf" srcId="{8334E997-04AC-497F-8CE0-0DED386C3B49}" destId="{D176616A-9663-4D43-870F-31E636E473B1}" srcOrd="0" destOrd="0" presId="urn:microsoft.com/office/officeart/2005/8/layout/list1"/>
    <dgm:cxn modelId="{9EDCE95D-56F3-8D4F-8981-3E9022698F11}" type="presParOf" srcId="{FA60BC6F-0954-C346-880B-A3625A5B9866}" destId="{FA2C707C-4401-B54C-9FFD-66DDED489159}" srcOrd="0" destOrd="0" presId="urn:microsoft.com/office/officeart/2005/8/layout/list1"/>
    <dgm:cxn modelId="{2385EB78-ED9C-274F-8630-9C717A415EC7}" type="presParOf" srcId="{FA2C707C-4401-B54C-9FFD-66DDED489159}" destId="{2F98BF39-E316-7E4A-BA9E-7C068413B69C}" srcOrd="0" destOrd="0" presId="urn:microsoft.com/office/officeart/2005/8/layout/list1"/>
    <dgm:cxn modelId="{05FA6E98-7BA4-5E47-8254-CE3028BA6202}" type="presParOf" srcId="{FA2C707C-4401-B54C-9FFD-66DDED489159}" destId="{6712A152-C1C2-E548-85F2-7D68F9058B99}" srcOrd="1" destOrd="0" presId="urn:microsoft.com/office/officeart/2005/8/layout/list1"/>
    <dgm:cxn modelId="{907F6223-74B1-BF41-9AFE-2D0760F2BFBD}" type="presParOf" srcId="{FA60BC6F-0954-C346-880B-A3625A5B9866}" destId="{6EBEF7E5-B5FE-FF42-945E-472B65920149}" srcOrd="1" destOrd="0" presId="urn:microsoft.com/office/officeart/2005/8/layout/list1"/>
    <dgm:cxn modelId="{AF8E7277-C58E-5347-A48C-A64556ACD9B8}" type="presParOf" srcId="{FA60BC6F-0954-C346-880B-A3625A5B9866}" destId="{F4366156-7CB8-364D-AE88-4E76629A38E6}" srcOrd="2" destOrd="0" presId="urn:microsoft.com/office/officeart/2005/8/layout/list1"/>
    <dgm:cxn modelId="{BB383D0C-F695-D74E-8E35-BD111B40E373}" type="presParOf" srcId="{FA60BC6F-0954-C346-880B-A3625A5B9866}" destId="{32EBC903-EE23-CB40-A062-E0A5E76132E2}" srcOrd="3" destOrd="0" presId="urn:microsoft.com/office/officeart/2005/8/layout/list1"/>
    <dgm:cxn modelId="{896254CA-88F7-E14C-A0E9-70ECA0A9625F}" type="presParOf" srcId="{FA60BC6F-0954-C346-880B-A3625A5B9866}" destId="{60047760-F61C-F445-9DAB-11FE18AD4073}" srcOrd="4" destOrd="0" presId="urn:microsoft.com/office/officeart/2005/8/layout/list1"/>
    <dgm:cxn modelId="{EADE5195-6D93-ED46-9D6F-2E87BC1ED08B}" type="presParOf" srcId="{60047760-F61C-F445-9DAB-11FE18AD4073}" destId="{D176616A-9663-4D43-870F-31E636E473B1}" srcOrd="0" destOrd="0" presId="urn:microsoft.com/office/officeart/2005/8/layout/list1"/>
    <dgm:cxn modelId="{0E0F5634-8334-A549-83F2-CDB284800AE7}" type="presParOf" srcId="{60047760-F61C-F445-9DAB-11FE18AD4073}" destId="{FB8E8B93-89AA-6849-B82C-9D30EA02059C}" srcOrd="1" destOrd="0" presId="urn:microsoft.com/office/officeart/2005/8/layout/list1"/>
    <dgm:cxn modelId="{11CA8988-4463-D447-BE92-5EF4680E50E8}" type="presParOf" srcId="{FA60BC6F-0954-C346-880B-A3625A5B9866}" destId="{7B03DB90-387F-2E4D-B085-6C253791A35C}" srcOrd="5" destOrd="0" presId="urn:microsoft.com/office/officeart/2005/8/layout/list1"/>
    <dgm:cxn modelId="{19C01E87-65A2-EF4B-86B5-1E594741CADC}" type="presParOf" srcId="{FA60BC6F-0954-C346-880B-A3625A5B9866}" destId="{CBD945D0-D7EF-8B48-8279-82C3EB9662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467772-5D17-47DC-85FA-68B8662BB4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56487C-C4CB-42A1-AC31-3F41583BBB42}">
      <dgm:prSet/>
      <dgm:spPr/>
      <dgm:t>
        <a:bodyPr/>
        <a:lstStyle/>
        <a:p>
          <a:r>
            <a:rPr lang="es-CL"/>
            <a:t>Fibrinógeno</a:t>
          </a:r>
          <a:endParaRPr lang="en-US"/>
        </a:p>
      </dgm:t>
    </dgm:pt>
    <dgm:pt modelId="{9A13E498-8102-4018-8CD9-EDE55AC3A4EA}" type="parTrans" cxnId="{FD54AA20-0395-4107-B80B-08BFEDBD82C8}">
      <dgm:prSet/>
      <dgm:spPr/>
      <dgm:t>
        <a:bodyPr/>
        <a:lstStyle/>
        <a:p>
          <a:endParaRPr lang="en-US"/>
        </a:p>
      </dgm:t>
    </dgm:pt>
    <dgm:pt modelId="{6484B0B6-1F7C-4319-B3EB-ED9FABC31DA3}" type="sibTrans" cxnId="{FD54AA20-0395-4107-B80B-08BFEDBD82C8}">
      <dgm:prSet/>
      <dgm:spPr/>
      <dgm:t>
        <a:bodyPr/>
        <a:lstStyle/>
        <a:p>
          <a:endParaRPr lang="en-US"/>
        </a:p>
      </dgm:t>
    </dgm:pt>
    <dgm:pt modelId="{31618769-EDA9-4513-AB72-62DC2D2181FC}">
      <dgm:prSet/>
      <dgm:spPr/>
      <dgm:t>
        <a:bodyPr/>
        <a:lstStyle/>
        <a:p>
          <a:r>
            <a:rPr lang="es-CL"/>
            <a:t>Factor von Willebrand</a:t>
          </a:r>
          <a:endParaRPr lang="en-US"/>
        </a:p>
      </dgm:t>
    </dgm:pt>
    <dgm:pt modelId="{04DB5E1E-98C3-4E02-9DB0-AFBA067EC4FA}" type="parTrans" cxnId="{B951285D-D1B3-4FD2-92D4-95561A654C67}">
      <dgm:prSet/>
      <dgm:spPr/>
      <dgm:t>
        <a:bodyPr/>
        <a:lstStyle/>
        <a:p>
          <a:endParaRPr lang="en-US"/>
        </a:p>
      </dgm:t>
    </dgm:pt>
    <dgm:pt modelId="{0B6ADBC8-BB49-4214-803B-52EA2B083A33}" type="sibTrans" cxnId="{B951285D-D1B3-4FD2-92D4-95561A654C67}">
      <dgm:prSet/>
      <dgm:spPr/>
      <dgm:t>
        <a:bodyPr/>
        <a:lstStyle/>
        <a:p>
          <a:endParaRPr lang="en-US"/>
        </a:p>
      </dgm:t>
    </dgm:pt>
    <dgm:pt modelId="{5BC4685F-2585-42A4-B1BC-053BB5769007}">
      <dgm:prSet/>
      <dgm:spPr/>
      <dgm:t>
        <a:bodyPr/>
        <a:lstStyle/>
        <a:p>
          <a:r>
            <a:rPr lang="es-CL"/>
            <a:t>Antigénico</a:t>
          </a:r>
          <a:endParaRPr lang="en-US"/>
        </a:p>
      </dgm:t>
    </dgm:pt>
    <dgm:pt modelId="{B0BB1272-6572-4A66-BC8A-C8D4D2E4C31D}" type="parTrans" cxnId="{01FDECB1-C616-4313-B1E0-26EEBA81C5D7}">
      <dgm:prSet/>
      <dgm:spPr/>
      <dgm:t>
        <a:bodyPr/>
        <a:lstStyle/>
        <a:p>
          <a:endParaRPr lang="en-US"/>
        </a:p>
      </dgm:t>
    </dgm:pt>
    <dgm:pt modelId="{62EF83FA-ACD9-45E4-9FE0-C8F8EA10728D}" type="sibTrans" cxnId="{01FDECB1-C616-4313-B1E0-26EEBA81C5D7}">
      <dgm:prSet/>
      <dgm:spPr/>
      <dgm:t>
        <a:bodyPr/>
        <a:lstStyle/>
        <a:p>
          <a:endParaRPr lang="en-US"/>
        </a:p>
      </dgm:t>
    </dgm:pt>
    <dgm:pt modelId="{0AD3DD7B-BE10-4699-B7FA-6D4CFF3E85DD}">
      <dgm:prSet/>
      <dgm:spPr/>
      <dgm:t>
        <a:bodyPr/>
        <a:lstStyle/>
        <a:p>
          <a:r>
            <a:rPr lang="es-CL"/>
            <a:t>Función (Cofactor de Ristocetina u otros)</a:t>
          </a:r>
          <a:endParaRPr lang="en-US"/>
        </a:p>
      </dgm:t>
    </dgm:pt>
    <dgm:pt modelId="{B6BDE1CA-B538-4396-8362-CD0B89F0E89D}" type="parTrans" cxnId="{22D76A54-F55F-466D-A914-3ABD4857ED78}">
      <dgm:prSet/>
      <dgm:spPr/>
      <dgm:t>
        <a:bodyPr/>
        <a:lstStyle/>
        <a:p>
          <a:endParaRPr lang="en-US"/>
        </a:p>
      </dgm:t>
    </dgm:pt>
    <dgm:pt modelId="{8E1C6153-C28E-4491-95A2-C122E0537113}" type="sibTrans" cxnId="{22D76A54-F55F-466D-A914-3ABD4857ED78}">
      <dgm:prSet/>
      <dgm:spPr/>
      <dgm:t>
        <a:bodyPr/>
        <a:lstStyle/>
        <a:p>
          <a:endParaRPr lang="en-US"/>
        </a:p>
      </dgm:t>
    </dgm:pt>
    <dgm:pt modelId="{CE30DB5B-FEC7-48B0-A932-B29C7344EB64}">
      <dgm:prSet/>
      <dgm:spPr/>
      <dgm:t>
        <a:bodyPr/>
        <a:lstStyle/>
        <a:p>
          <a:r>
            <a:rPr lang="es-CL"/>
            <a:t>Factor VIII</a:t>
          </a:r>
          <a:endParaRPr lang="en-US"/>
        </a:p>
      </dgm:t>
    </dgm:pt>
    <dgm:pt modelId="{E43323BB-B926-470D-B740-006AD65C36FD}" type="parTrans" cxnId="{6BF863F2-474D-4134-A0E8-E9BDADF2C313}">
      <dgm:prSet/>
      <dgm:spPr/>
      <dgm:t>
        <a:bodyPr/>
        <a:lstStyle/>
        <a:p>
          <a:endParaRPr lang="en-US"/>
        </a:p>
      </dgm:t>
    </dgm:pt>
    <dgm:pt modelId="{96B1649F-63BF-40D6-B04F-2FA17D90C5D6}" type="sibTrans" cxnId="{6BF863F2-474D-4134-A0E8-E9BDADF2C313}">
      <dgm:prSet/>
      <dgm:spPr/>
      <dgm:t>
        <a:bodyPr/>
        <a:lstStyle/>
        <a:p>
          <a:endParaRPr lang="en-US"/>
        </a:p>
      </dgm:t>
    </dgm:pt>
    <dgm:pt modelId="{2B22C684-F070-4695-8104-CB7BCA89288C}">
      <dgm:prSet/>
      <dgm:spPr/>
      <dgm:t>
        <a:bodyPr/>
        <a:lstStyle/>
        <a:p>
          <a:r>
            <a:rPr lang="es-CL"/>
            <a:t>Factor IX</a:t>
          </a:r>
          <a:endParaRPr lang="en-US"/>
        </a:p>
      </dgm:t>
    </dgm:pt>
    <dgm:pt modelId="{C050956B-F6DA-4019-9683-3A6EE7711CF6}" type="parTrans" cxnId="{C0DEDA8F-C378-49AE-9810-623EBCC94A81}">
      <dgm:prSet/>
      <dgm:spPr/>
      <dgm:t>
        <a:bodyPr/>
        <a:lstStyle/>
        <a:p>
          <a:endParaRPr lang="en-US"/>
        </a:p>
      </dgm:t>
    </dgm:pt>
    <dgm:pt modelId="{DC2E809D-A31E-47EA-9CD8-138F7F626542}" type="sibTrans" cxnId="{C0DEDA8F-C378-49AE-9810-623EBCC94A81}">
      <dgm:prSet/>
      <dgm:spPr/>
      <dgm:t>
        <a:bodyPr/>
        <a:lstStyle/>
        <a:p>
          <a:endParaRPr lang="en-US"/>
        </a:p>
      </dgm:t>
    </dgm:pt>
    <dgm:pt modelId="{B0F1DE6F-EC64-4373-9975-02653FA5337E}">
      <dgm:prSet/>
      <dgm:spPr/>
      <dgm:t>
        <a:bodyPr/>
        <a:lstStyle/>
        <a:p>
          <a:r>
            <a:rPr lang="es-CL"/>
            <a:t>Factor XI</a:t>
          </a:r>
          <a:endParaRPr lang="en-US"/>
        </a:p>
      </dgm:t>
    </dgm:pt>
    <dgm:pt modelId="{F26939D5-6316-4BD1-8CAE-6922B91EFBBC}" type="parTrans" cxnId="{752CB45C-C036-4250-94CE-B5891F6C047E}">
      <dgm:prSet/>
      <dgm:spPr/>
      <dgm:t>
        <a:bodyPr/>
        <a:lstStyle/>
        <a:p>
          <a:endParaRPr lang="en-US"/>
        </a:p>
      </dgm:t>
    </dgm:pt>
    <dgm:pt modelId="{36CE4F2A-125A-4433-A45B-EA72D162C9E3}" type="sibTrans" cxnId="{752CB45C-C036-4250-94CE-B5891F6C047E}">
      <dgm:prSet/>
      <dgm:spPr/>
      <dgm:t>
        <a:bodyPr/>
        <a:lstStyle/>
        <a:p>
          <a:endParaRPr lang="en-US"/>
        </a:p>
      </dgm:t>
    </dgm:pt>
    <dgm:pt modelId="{90F493FD-E130-F940-96AF-6DC0342230DD}" type="pres">
      <dgm:prSet presAssocID="{A5467772-5D17-47DC-85FA-68B8662BB41B}" presName="linear" presStyleCnt="0">
        <dgm:presLayoutVars>
          <dgm:animLvl val="lvl"/>
          <dgm:resizeHandles val="exact"/>
        </dgm:presLayoutVars>
      </dgm:prSet>
      <dgm:spPr/>
    </dgm:pt>
    <dgm:pt modelId="{0A378FA4-DE49-7843-A9BE-B353D468D583}" type="pres">
      <dgm:prSet presAssocID="{0056487C-C4CB-42A1-AC31-3F41583BBB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C5E1852-DDCE-D94E-B603-04EF7CC1D0F0}" type="pres">
      <dgm:prSet presAssocID="{6484B0B6-1F7C-4319-B3EB-ED9FABC31DA3}" presName="spacer" presStyleCnt="0"/>
      <dgm:spPr/>
    </dgm:pt>
    <dgm:pt modelId="{25F04CE0-F645-014E-9771-9F5FFE544870}" type="pres">
      <dgm:prSet presAssocID="{31618769-EDA9-4513-AB72-62DC2D2181F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67683E-1837-B547-BB67-71E0C2160F49}" type="pres">
      <dgm:prSet presAssocID="{31618769-EDA9-4513-AB72-62DC2D2181FC}" presName="childText" presStyleLbl="revTx" presStyleIdx="0" presStyleCnt="1">
        <dgm:presLayoutVars>
          <dgm:bulletEnabled val="1"/>
        </dgm:presLayoutVars>
      </dgm:prSet>
      <dgm:spPr/>
    </dgm:pt>
    <dgm:pt modelId="{0B91A3FC-FD96-D24A-9707-5DAB6D2D77E5}" type="pres">
      <dgm:prSet presAssocID="{CE30DB5B-FEC7-48B0-A932-B29C7344EB6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4B1C9AC-3D72-554A-85D2-0396B024A411}" type="pres">
      <dgm:prSet presAssocID="{96B1649F-63BF-40D6-B04F-2FA17D90C5D6}" presName="spacer" presStyleCnt="0"/>
      <dgm:spPr/>
    </dgm:pt>
    <dgm:pt modelId="{AF2913FD-8327-7C48-A640-3041E25F50E9}" type="pres">
      <dgm:prSet presAssocID="{2B22C684-F070-4695-8104-CB7BCA89288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8567F5-60FC-7949-B2C5-998E3E13F999}" type="pres">
      <dgm:prSet presAssocID="{DC2E809D-A31E-47EA-9CD8-138F7F626542}" presName="spacer" presStyleCnt="0"/>
      <dgm:spPr/>
    </dgm:pt>
    <dgm:pt modelId="{3F5A2F67-C5BD-624A-9A36-EA64044D0317}" type="pres">
      <dgm:prSet presAssocID="{B0F1DE6F-EC64-4373-9975-02653FA533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9AB4A20-0626-EA44-B102-41146FC6C43E}" type="presOf" srcId="{31618769-EDA9-4513-AB72-62DC2D2181FC}" destId="{25F04CE0-F645-014E-9771-9F5FFE544870}" srcOrd="0" destOrd="0" presId="urn:microsoft.com/office/officeart/2005/8/layout/vList2"/>
    <dgm:cxn modelId="{FD54AA20-0395-4107-B80B-08BFEDBD82C8}" srcId="{A5467772-5D17-47DC-85FA-68B8662BB41B}" destId="{0056487C-C4CB-42A1-AC31-3F41583BBB42}" srcOrd="0" destOrd="0" parTransId="{9A13E498-8102-4018-8CD9-EDE55AC3A4EA}" sibTransId="{6484B0B6-1F7C-4319-B3EB-ED9FABC31DA3}"/>
    <dgm:cxn modelId="{72608642-D4B8-D647-B4B9-8BB7554F4E4C}" type="presOf" srcId="{0056487C-C4CB-42A1-AC31-3F41583BBB42}" destId="{0A378FA4-DE49-7843-A9BE-B353D468D583}" srcOrd="0" destOrd="0" presId="urn:microsoft.com/office/officeart/2005/8/layout/vList2"/>
    <dgm:cxn modelId="{03E33E48-C7A1-5247-90BE-51CA2F89653A}" type="presOf" srcId="{0AD3DD7B-BE10-4699-B7FA-6D4CFF3E85DD}" destId="{9767683E-1837-B547-BB67-71E0C2160F49}" srcOrd="0" destOrd="1" presId="urn:microsoft.com/office/officeart/2005/8/layout/vList2"/>
    <dgm:cxn modelId="{22D76A54-F55F-466D-A914-3ABD4857ED78}" srcId="{31618769-EDA9-4513-AB72-62DC2D2181FC}" destId="{0AD3DD7B-BE10-4699-B7FA-6D4CFF3E85DD}" srcOrd="1" destOrd="0" parTransId="{B6BDE1CA-B538-4396-8362-CD0B89F0E89D}" sibTransId="{8E1C6153-C28E-4491-95A2-C122E0537113}"/>
    <dgm:cxn modelId="{752CB45C-C036-4250-94CE-B5891F6C047E}" srcId="{A5467772-5D17-47DC-85FA-68B8662BB41B}" destId="{B0F1DE6F-EC64-4373-9975-02653FA5337E}" srcOrd="4" destOrd="0" parTransId="{F26939D5-6316-4BD1-8CAE-6922B91EFBBC}" sibTransId="{36CE4F2A-125A-4433-A45B-EA72D162C9E3}"/>
    <dgm:cxn modelId="{B951285D-D1B3-4FD2-92D4-95561A654C67}" srcId="{A5467772-5D17-47DC-85FA-68B8662BB41B}" destId="{31618769-EDA9-4513-AB72-62DC2D2181FC}" srcOrd="1" destOrd="0" parTransId="{04DB5E1E-98C3-4E02-9DB0-AFBA067EC4FA}" sibTransId="{0B6ADBC8-BB49-4214-803B-52EA2B083A33}"/>
    <dgm:cxn modelId="{5D30E97B-0DE7-5B44-AD16-4EED9433C229}" type="presOf" srcId="{A5467772-5D17-47DC-85FA-68B8662BB41B}" destId="{90F493FD-E130-F940-96AF-6DC0342230DD}" srcOrd="0" destOrd="0" presId="urn:microsoft.com/office/officeart/2005/8/layout/vList2"/>
    <dgm:cxn modelId="{27DEFA7E-7B34-A249-9FFD-DB1B7F1CACC9}" type="presOf" srcId="{2B22C684-F070-4695-8104-CB7BCA89288C}" destId="{AF2913FD-8327-7C48-A640-3041E25F50E9}" srcOrd="0" destOrd="0" presId="urn:microsoft.com/office/officeart/2005/8/layout/vList2"/>
    <dgm:cxn modelId="{E3E7A289-F43B-9E4C-B2AA-09E6922B6C3F}" type="presOf" srcId="{B0F1DE6F-EC64-4373-9975-02653FA5337E}" destId="{3F5A2F67-C5BD-624A-9A36-EA64044D0317}" srcOrd="0" destOrd="0" presId="urn:microsoft.com/office/officeart/2005/8/layout/vList2"/>
    <dgm:cxn modelId="{C0DEDA8F-C378-49AE-9810-623EBCC94A81}" srcId="{A5467772-5D17-47DC-85FA-68B8662BB41B}" destId="{2B22C684-F070-4695-8104-CB7BCA89288C}" srcOrd="3" destOrd="0" parTransId="{C050956B-F6DA-4019-9683-3A6EE7711CF6}" sibTransId="{DC2E809D-A31E-47EA-9CD8-138F7F626542}"/>
    <dgm:cxn modelId="{47375BAB-EBC9-4542-BB88-1525C586C495}" type="presOf" srcId="{CE30DB5B-FEC7-48B0-A932-B29C7344EB64}" destId="{0B91A3FC-FD96-D24A-9707-5DAB6D2D77E5}" srcOrd="0" destOrd="0" presId="urn:microsoft.com/office/officeart/2005/8/layout/vList2"/>
    <dgm:cxn modelId="{01FDECB1-C616-4313-B1E0-26EEBA81C5D7}" srcId="{31618769-EDA9-4513-AB72-62DC2D2181FC}" destId="{5BC4685F-2585-42A4-B1BC-053BB5769007}" srcOrd="0" destOrd="0" parTransId="{B0BB1272-6572-4A66-BC8A-C8D4D2E4C31D}" sibTransId="{62EF83FA-ACD9-45E4-9FE0-C8F8EA10728D}"/>
    <dgm:cxn modelId="{3E947CB8-F9C0-5A4E-B8F3-B769E35363CC}" type="presOf" srcId="{5BC4685F-2585-42A4-B1BC-053BB5769007}" destId="{9767683E-1837-B547-BB67-71E0C2160F49}" srcOrd="0" destOrd="0" presId="urn:microsoft.com/office/officeart/2005/8/layout/vList2"/>
    <dgm:cxn modelId="{6BF863F2-474D-4134-A0E8-E9BDADF2C313}" srcId="{A5467772-5D17-47DC-85FA-68B8662BB41B}" destId="{CE30DB5B-FEC7-48B0-A932-B29C7344EB64}" srcOrd="2" destOrd="0" parTransId="{E43323BB-B926-470D-B740-006AD65C36FD}" sibTransId="{96B1649F-63BF-40D6-B04F-2FA17D90C5D6}"/>
    <dgm:cxn modelId="{5ECEF867-4005-4D41-9B6E-C1F4C5F28699}" type="presParOf" srcId="{90F493FD-E130-F940-96AF-6DC0342230DD}" destId="{0A378FA4-DE49-7843-A9BE-B353D468D583}" srcOrd="0" destOrd="0" presId="urn:microsoft.com/office/officeart/2005/8/layout/vList2"/>
    <dgm:cxn modelId="{DE8505D8-72C6-9542-8794-62728141C201}" type="presParOf" srcId="{90F493FD-E130-F940-96AF-6DC0342230DD}" destId="{5C5E1852-DDCE-D94E-B603-04EF7CC1D0F0}" srcOrd="1" destOrd="0" presId="urn:microsoft.com/office/officeart/2005/8/layout/vList2"/>
    <dgm:cxn modelId="{639ACDBC-14FF-A14A-8E27-C61DFEB0E55C}" type="presParOf" srcId="{90F493FD-E130-F940-96AF-6DC0342230DD}" destId="{25F04CE0-F645-014E-9771-9F5FFE544870}" srcOrd="2" destOrd="0" presId="urn:microsoft.com/office/officeart/2005/8/layout/vList2"/>
    <dgm:cxn modelId="{B35ADA5C-60D5-AE4D-AA53-14C124058D0D}" type="presParOf" srcId="{90F493FD-E130-F940-96AF-6DC0342230DD}" destId="{9767683E-1837-B547-BB67-71E0C2160F49}" srcOrd="3" destOrd="0" presId="urn:microsoft.com/office/officeart/2005/8/layout/vList2"/>
    <dgm:cxn modelId="{F0143D49-00D9-0C49-A3E9-A8B596688986}" type="presParOf" srcId="{90F493FD-E130-F940-96AF-6DC0342230DD}" destId="{0B91A3FC-FD96-D24A-9707-5DAB6D2D77E5}" srcOrd="4" destOrd="0" presId="urn:microsoft.com/office/officeart/2005/8/layout/vList2"/>
    <dgm:cxn modelId="{E7B81A21-227A-984A-B72D-2D87B143BEEB}" type="presParOf" srcId="{90F493FD-E130-F940-96AF-6DC0342230DD}" destId="{74B1C9AC-3D72-554A-85D2-0396B024A411}" srcOrd="5" destOrd="0" presId="urn:microsoft.com/office/officeart/2005/8/layout/vList2"/>
    <dgm:cxn modelId="{233EF75A-4AC5-D747-8C78-017A164D8D80}" type="presParOf" srcId="{90F493FD-E130-F940-96AF-6DC0342230DD}" destId="{AF2913FD-8327-7C48-A640-3041E25F50E9}" srcOrd="6" destOrd="0" presId="urn:microsoft.com/office/officeart/2005/8/layout/vList2"/>
    <dgm:cxn modelId="{FB607595-E100-8347-8D14-AB4837E0401C}" type="presParOf" srcId="{90F493FD-E130-F940-96AF-6DC0342230DD}" destId="{168567F5-60FC-7949-B2C5-998E3E13F999}" srcOrd="7" destOrd="0" presId="urn:microsoft.com/office/officeart/2005/8/layout/vList2"/>
    <dgm:cxn modelId="{811E8AA9-95C0-2F4D-9D3A-3C0D3CBC97A7}" type="presParOf" srcId="{90F493FD-E130-F940-96AF-6DC0342230DD}" destId="{3F5A2F67-C5BD-624A-9A36-EA64044D03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3C111-0CC5-4069-9ADB-3ACE77FBE2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F120A9-3B27-4AD9-82A0-52852B371533}">
      <dgm:prSet/>
      <dgm:spPr/>
      <dgm:t>
        <a:bodyPr/>
        <a:lstStyle/>
        <a:p>
          <a:r>
            <a:rPr lang="es-CL"/>
            <a:t>Estudio de agregación plaquetaria</a:t>
          </a:r>
          <a:endParaRPr lang="en-US"/>
        </a:p>
      </dgm:t>
    </dgm:pt>
    <dgm:pt modelId="{1DACE943-0DFF-494E-BE91-D12BAD28B779}" type="parTrans" cxnId="{0B14C9CB-6A74-4858-8B4B-AA09B7BA0429}">
      <dgm:prSet/>
      <dgm:spPr/>
      <dgm:t>
        <a:bodyPr/>
        <a:lstStyle/>
        <a:p>
          <a:endParaRPr lang="en-US"/>
        </a:p>
      </dgm:t>
    </dgm:pt>
    <dgm:pt modelId="{E7307A40-E7B3-4373-8564-4B3128A5A99F}" type="sibTrans" cxnId="{0B14C9CB-6A74-4858-8B4B-AA09B7BA0429}">
      <dgm:prSet/>
      <dgm:spPr/>
      <dgm:t>
        <a:bodyPr/>
        <a:lstStyle/>
        <a:p>
          <a:endParaRPr lang="en-US"/>
        </a:p>
      </dgm:t>
    </dgm:pt>
    <dgm:pt modelId="{A3EEFF8F-FEF2-4F24-9CFE-F4AB73D7D764}">
      <dgm:prSet/>
      <dgm:spPr/>
      <dgm:t>
        <a:bodyPr/>
        <a:lstStyle/>
        <a:p>
          <a:r>
            <a:rPr lang="es-CL"/>
            <a:t>Estudio de secreción plaquetaria</a:t>
          </a:r>
          <a:endParaRPr lang="en-US"/>
        </a:p>
      </dgm:t>
    </dgm:pt>
    <dgm:pt modelId="{5B19CFFE-110E-4731-822F-751146270E5E}" type="parTrans" cxnId="{284BB0CD-2A94-4572-A187-D42A6D5A4707}">
      <dgm:prSet/>
      <dgm:spPr/>
      <dgm:t>
        <a:bodyPr/>
        <a:lstStyle/>
        <a:p>
          <a:endParaRPr lang="en-US"/>
        </a:p>
      </dgm:t>
    </dgm:pt>
    <dgm:pt modelId="{2DF8D186-7E5B-4A10-957C-05E0D674231A}" type="sibTrans" cxnId="{284BB0CD-2A94-4572-A187-D42A6D5A4707}">
      <dgm:prSet/>
      <dgm:spPr/>
      <dgm:t>
        <a:bodyPr/>
        <a:lstStyle/>
        <a:p>
          <a:endParaRPr lang="en-US"/>
        </a:p>
      </dgm:t>
    </dgm:pt>
    <dgm:pt modelId="{9A75888C-C172-4110-BD93-6B03E8958096}">
      <dgm:prSet/>
      <dgm:spPr/>
      <dgm:t>
        <a:bodyPr/>
        <a:lstStyle/>
        <a:p>
          <a:r>
            <a:rPr lang="es-CL"/>
            <a:t>Grupo sanguíneo ABO</a:t>
          </a:r>
          <a:endParaRPr lang="en-US"/>
        </a:p>
      </dgm:t>
    </dgm:pt>
    <dgm:pt modelId="{A615E198-D600-49D5-81BD-287D6227FA10}" type="parTrans" cxnId="{1415F041-7843-4619-ACC5-4CF05B21835E}">
      <dgm:prSet/>
      <dgm:spPr/>
      <dgm:t>
        <a:bodyPr/>
        <a:lstStyle/>
        <a:p>
          <a:endParaRPr lang="en-US"/>
        </a:p>
      </dgm:t>
    </dgm:pt>
    <dgm:pt modelId="{E80DA35E-7358-4CE1-A074-209E92FC1AE8}" type="sibTrans" cxnId="{1415F041-7843-4619-ACC5-4CF05B21835E}">
      <dgm:prSet/>
      <dgm:spPr/>
      <dgm:t>
        <a:bodyPr/>
        <a:lstStyle/>
        <a:p>
          <a:endParaRPr lang="en-US"/>
        </a:p>
      </dgm:t>
    </dgm:pt>
    <dgm:pt modelId="{E0AB927F-BC6E-4ED7-9EA1-0754D701B41E}">
      <dgm:prSet/>
      <dgm:spPr/>
      <dgm:t>
        <a:bodyPr/>
        <a:lstStyle/>
        <a:p>
          <a:r>
            <a:rPr lang="es-CL"/>
            <a:t>Proteína C Reactiva</a:t>
          </a:r>
          <a:endParaRPr lang="en-US"/>
        </a:p>
      </dgm:t>
    </dgm:pt>
    <dgm:pt modelId="{2D865CC0-E79C-4D9D-A9BE-88F24D782C9E}" type="parTrans" cxnId="{4838C569-EAB9-4F25-B867-9026B0ACA6E2}">
      <dgm:prSet/>
      <dgm:spPr/>
      <dgm:t>
        <a:bodyPr/>
        <a:lstStyle/>
        <a:p>
          <a:endParaRPr lang="en-US"/>
        </a:p>
      </dgm:t>
    </dgm:pt>
    <dgm:pt modelId="{EA99A7F5-09F3-45CB-95D2-8D6BE41C170C}" type="sibTrans" cxnId="{4838C569-EAB9-4F25-B867-9026B0ACA6E2}">
      <dgm:prSet/>
      <dgm:spPr/>
      <dgm:t>
        <a:bodyPr/>
        <a:lstStyle/>
        <a:p>
          <a:endParaRPr lang="en-US"/>
        </a:p>
      </dgm:t>
    </dgm:pt>
    <dgm:pt modelId="{6502C5CF-6C13-47D3-A72E-6E6E3D4DD198}">
      <dgm:prSet/>
      <dgm:spPr/>
      <dgm:t>
        <a:bodyPr/>
        <a:lstStyle/>
        <a:p>
          <a:r>
            <a:rPr lang="es-CL"/>
            <a:t>Descartar proceso inflamatorio que normalice FvW</a:t>
          </a:r>
          <a:endParaRPr lang="en-US"/>
        </a:p>
      </dgm:t>
    </dgm:pt>
    <dgm:pt modelId="{4E91FF01-7E94-49FD-B766-1BF86E21B141}" type="parTrans" cxnId="{08040834-D2D3-48B7-B5F3-0B001ED7ED58}">
      <dgm:prSet/>
      <dgm:spPr/>
      <dgm:t>
        <a:bodyPr/>
        <a:lstStyle/>
        <a:p>
          <a:endParaRPr lang="en-US"/>
        </a:p>
      </dgm:t>
    </dgm:pt>
    <dgm:pt modelId="{9D58C788-7104-42B6-88D5-B955DDA10648}" type="sibTrans" cxnId="{08040834-D2D3-48B7-B5F3-0B001ED7ED58}">
      <dgm:prSet/>
      <dgm:spPr/>
      <dgm:t>
        <a:bodyPr/>
        <a:lstStyle/>
        <a:p>
          <a:endParaRPr lang="en-US"/>
        </a:p>
      </dgm:t>
    </dgm:pt>
    <dgm:pt modelId="{A4EFDD4C-6FC9-CC49-9DB8-EF1D388F3195}" type="pres">
      <dgm:prSet presAssocID="{8383C111-0CC5-4069-9ADB-3ACE77FBE261}" presName="linear" presStyleCnt="0">
        <dgm:presLayoutVars>
          <dgm:animLvl val="lvl"/>
          <dgm:resizeHandles val="exact"/>
        </dgm:presLayoutVars>
      </dgm:prSet>
      <dgm:spPr/>
    </dgm:pt>
    <dgm:pt modelId="{8F716B5F-A804-5B4C-A083-232608681E78}" type="pres">
      <dgm:prSet presAssocID="{BFF120A9-3B27-4AD9-82A0-52852B3715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D71F9F-052E-9E42-B24E-089670BB5D5A}" type="pres">
      <dgm:prSet presAssocID="{E7307A40-E7B3-4373-8564-4B3128A5A99F}" presName="spacer" presStyleCnt="0"/>
      <dgm:spPr/>
    </dgm:pt>
    <dgm:pt modelId="{BE432930-91ED-534D-8E71-96D01058296D}" type="pres">
      <dgm:prSet presAssocID="{A3EEFF8F-FEF2-4F24-9CFE-F4AB73D7D7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775057-6DBB-A04E-B61F-577C1A0CA6DF}" type="pres">
      <dgm:prSet presAssocID="{2DF8D186-7E5B-4A10-957C-05E0D674231A}" presName="spacer" presStyleCnt="0"/>
      <dgm:spPr/>
    </dgm:pt>
    <dgm:pt modelId="{40CBB452-6AE7-294B-9EBD-074DD55F8CE3}" type="pres">
      <dgm:prSet presAssocID="{9A75888C-C172-4110-BD93-6B03E89580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4D3D2E-010D-304A-8254-04987A4E709E}" type="pres">
      <dgm:prSet presAssocID="{E80DA35E-7358-4CE1-A074-209E92FC1AE8}" presName="spacer" presStyleCnt="0"/>
      <dgm:spPr/>
    </dgm:pt>
    <dgm:pt modelId="{DFC72F9E-A5E1-544A-99A3-BB7FAB32B38C}" type="pres">
      <dgm:prSet presAssocID="{E0AB927F-BC6E-4ED7-9EA1-0754D701B41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BE4DE63-6420-C542-914F-D0B78D7DFB2B}" type="pres">
      <dgm:prSet presAssocID="{E0AB927F-BC6E-4ED7-9EA1-0754D701B4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B160C09-B5F2-BA41-86FB-7FC9314916E6}" type="presOf" srcId="{9A75888C-C172-4110-BD93-6B03E8958096}" destId="{40CBB452-6AE7-294B-9EBD-074DD55F8CE3}" srcOrd="0" destOrd="0" presId="urn:microsoft.com/office/officeart/2005/8/layout/vList2"/>
    <dgm:cxn modelId="{08040834-D2D3-48B7-B5F3-0B001ED7ED58}" srcId="{E0AB927F-BC6E-4ED7-9EA1-0754D701B41E}" destId="{6502C5CF-6C13-47D3-A72E-6E6E3D4DD198}" srcOrd="0" destOrd="0" parTransId="{4E91FF01-7E94-49FD-B766-1BF86E21B141}" sibTransId="{9D58C788-7104-42B6-88D5-B955DDA10648}"/>
    <dgm:cxn modelId="{1415F041-7843-4619-ACC5-4CF05B21835E}" srcId="{8383C111-0CC5-4069-9ADB-3ACE77FBE261}" destId="{9A75888C-C172-4110-BD93-6B03E8958096}" srcOrd="2" destOrd="0" parTransId="{A615E198-D600-49D5-81BD-287D6227FA10}" sibTransId="{E80DA35E-7358-4CE1-A074-209E92FC1AE8}"/>
    <dgm:cxn modelId="{4838C569-EAB9-4F25-B867-9026B0ACA6E2}" srcId="{8383C111-0CC5-4069-9ADB-3ACE77FBE261}" destId="{E0AB927F-BC6E-4ED7-9EA1-0754D701B41E}" srcOrd="3" destOrd="0" parTransId="{2D865CC0-E79C-4D9D-A9BE-88F24D782C9E}" sibTransId="{EA99A7F5-09F3-45CB-95D2-8D6BE41C170C}"/>
    <dgm:cxn modelId="{07B82875-BAF6-6E49-BEC1-A49BEBD882D2}" type="presOf" srcId="{BFF120A9-3B27-4AD9-82A0-52852B371533}" destId="{8F716B5F-A804-5B4C-A083-232608681E78}" srcOrd="0" destOrd="0" presId="urn:microsoft.com/office/officeart/2005/8/layout/vList2"/>
    <dgm:cxn modelId="{DA854583-5F41-FD4E-BAD9-4861705BCF41}" type="presOf" srcId="{8383C111-0CC5-4069-9ADB-3ACE77FBE261}" destId="{A4EFDD4C-6FC9-CC49-9DB8-EF1D388F3195}" srcOrd="0" destOrd="0" presId="urn:microsoft.com/office/officeart/2005/8/layout/vList2"/>
    <dgm:cxn modelId="{B1C96385-7E16-B844-B668-AB235D8B7C44}" type="presOf" srcId="{E0AB927F-BC6E-4ED7-9EA1-0754D701B41E}" destId="{DFC72F9E-A5E1-544A-99A3-BB7FAB32B38C}" srcOrd="0" destOrd="0" presId="urn:microsoft.com/office/officeart/2005/8/layout/vList2"/>
    <dgm:cxn modelId="{A44D2FA8-87A4-5A43-B631-3ED140407278}" type="presOf" srcId="{6502C5CF-6C13-47D3-A72E-6E6E3D4DD198}" destId="{7BE4DE63-6420-C542-914F-D0B78D7DFB2B}" srcOrd="0" destOrd="0" presId="urn:microsoft.com/office/officeart/2005/8/layout/vList2"/>
    <dgm:cxn modelId="{0B14C9CB-6A74-4858-8B4B-AA09B7BA0429}" srcId="{8383C111-0CC5-4069-9ADB-3ACE77FBE261}" destId="{BFF120A9-3B27-4AD9-82A0-52852B371533}" srcOrd="0" destOrd="0" parTransId="{1DACE943-0DFF-494E-BE91-D12BAD28B779}" sibTransId="{E7307A40-E7B3-4373-8564-4B3128A5A99F}"/>
    <dgm:cxn modelId="{284BB0CD-2A94-4572-A187-D42A6D5A4707}" srcId="{8383C111-0CC5-4069-9ADB-3ACE77FBE261}" destId="{A3EEFF8F-FEF2-4F24-9CFE-F4AB73D7D764}" srcOrd="1" destOrd="0" parTransId="{5B19CFFE-110E-4731-822F-751146270E5E}" sibTransId="{2DF8D186-7E5B-4A10-957C-05E0D674231A}"/>
    <dgm:cxn modelId="{9F7BC4F4-ACFD-7440-A5A2-80E454C8579C}" type="presOf" srcId="{A3EEFF8F-FEF2-4F24-9CFE-F4AB73D7D764}" destId="{BE432930-91ED-534D-8E71-96D01058296D}" srcOrd="0" destOrd="0" presId="urn:microsoft.com/office/officeart/2005/8/layout/vList2"/>
    <dgm:cxn modelId="{01206CF8-5AC1-434A-BB5B-25583F785BCB}" type="presParOf" srcId="{A4EFDD4C-6FC9-CC49-9DB8-EF1D388F3195}" destId="{8F716B5F-A804-5B4C-A083-232608681E78}" srcOrd="0" destOrd="0" presId="urn:microsoft.com/office/officeart/2005/8/layout/vList2"/>
    <dgm:cxn modelId="{B12A0862-0BE9-2D4B-9CDD-F81AE0D313A7}" type="presParOf" srcId="{A4EFDD4C-6FC9-CC49-9DB8-EF1D388F3195}" destId="{60D71F9F-052E-9E42-B24E-089670BB5D5A}" srcOrd="1" destOrd="0" presId="urn:microsoft.com/office/officeart/2005/8/layout/vList2"/>
    <dgm:cxn modelId="{FE29BC2E-1594-164D-80F5-842870846BB3}" type="presParOf" srcId="{A4EFDD4C-6FC9-CC49-9DB8-EF1D388F3195}" destId="{BE432930-91ED-534D-8E71-96D01058296D}" srcOrd="2" destOrd="0" presId="urn:microsoft.com/office/officeart/2005/8/layout/vList2"/>
    <dgm:cxn modelId="{09F21A31-A174-7A4B-8508-C63E307CB72A}" type="presParOf" srcId="{A4EFDD4C-6FC9-CC49-9DB8-EF1D388F3195}" destId="{BC775057-6DBB-A04E-B61F-577C1A0CA6DF}" srcOrd="3" destOrd="0" presId="urn:microsoft.com/office/officeart/2005/8/layout/vList2"/>
    <dgm:cxn modelId="{D8DC51E1-3886-474A-B9B5-21826F5C1D7E}" type="presParOf" srcId="{A4EFDD4C-6FC9-CC49-9DB8-EF1D388F3195}" destId="{40CBB452-6AE7-294B-9EBD-074DD55F8CE3}" srcOrd="4" destOrd="0" presId="urn:microsoft.com/office/officeart/2005/8/layout/vList2"/>
    <dgm:cxn modelId="{9A3BA2DD-DF8D-BF4D-A27D-3C04E4771A62}" type="presParOf" srcId="{A4EFDD4C-6FC9-CC49-9DB8-EF1D388F3195}" destId="{674D3D2E-010D-304A-8254-04987A4E709E}" srcOrd="5" destOrd="0" presId="urn:microsoft.com/office/officeart/2005/8/layout/vList2"/>
    <dgm:cxn modelId="{91C1A6A7-FA5F-7041-8F64-67949A275D01}" type="presParOf" srcId="{A4EFDD4C-6FC9-CC49-9DB8-EF1D388F3195}" destId="{DFC72F9E-A5E1-544A-99A3-BB7FAB32B38C}" srcOrd="6" destOrd="0" presId="urn:microsoft.com/office/officeart/2005/8/layout/vList2"/>
    <dgm:cxn modelId="{EDC30612-544D-1F4C-8523-DFDBAEF24A49}" type="presParOf" srcId="{A4EFDD4C-6FC9-CC49-9DB8-EF1D388F3195}" destId="{7BE4DE63-6420-C542-914F-D0B78D7DFB2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7DFD88-A5FD-4B42-B41D-F76B01C1CDC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7EBFCE-67F7-4A45-8A30-E5EA4DDB2EEA}">
      <dgm:prSet/>
      <dgm:spPr/>
      <dgm:t>
        <a:bodyPr/>
        <a:lstStyle/>
        <a:p>
          <a:r>
            <a:rPr lang="es-CL"/>
            <a:t>Idealmente repetir estudio previo para confirmar</a:t>
          </a:r>
          <a:endParaRPr lang="en-US"/>
        </a:p>
      </dgm:t>
    </dgm:pt>
    <dgm:pt modelId="{2023B13B-41E4-48CC-A163-4EEED4699CE6}" type="parTrans" cxnId="{960916A6-F2BA-4625-8D80-C9913A7B2C0B}">
      <dgm:prSet/>
      <dgm:spPr/>
      <dgm:t>
        <a:bodyPr/>
        <a:lstStyle/>
        <a:p>
          <a:endParaRPr lang="en-US"/>
        </a:p>
      </dgm:t>
    </dgm:pt>
    <dgm:pt modelId="{7FB8BD00-403E-45E7-812F-A850138202F3}" type="sibTrans" cxnId="{960916A6-F2BA-4625-8D80-C9913A7B2C0B}">
      <dgm:prSet/>
      <dgm:spPr/>
      <dgm:t>
        <a:bodyPr/>
        <a:lstStyle/>
        <a:p>
          <a:endParaRPr lang="en-US"/>
        </a:p>
      </dgm:t>
    </dgm:pt>
    <dgm:pt modelId="{834E840F-8DBF-4C75-8E83-FDE9773F9D19}">
      <dgm:prSet/>
      <dgm:spPr/>
      <dgm:t>
        <a:bodyPr/>
        <a:lstStyle/>
        <a:p>
          <a:r>
            <a:rPr lang="es-CL"/>
            <a:t>Déficit raros de factores de la coagulación</a:t>
          </a:r>
          <a:endParaRPr lang="en-US"/>
        </a:p>
      </dgm:t>
    </dgm:pt>
    <dgm:pt modelId="{ECEDD2E4-611D-4D7C-BFE0-09FCBEDB8A64}" type="parTrans" cxnId="{D97963F0-651E-4337-AD07-6ED61EED482B}">
      <dgm:prSet/>
      <dgm:spPr/>
      <dgm:t>
        <a:bodyPr/>
        <a:lstStyle/>
        <a:p>
          <a:endParaRPr lang="en-US"/>
        </a:p>
      </dgm:t>
    </dgm:pt>
    <dgm:pt modelId="{1BA8649C-D999-451D-A79C-44A8FA17CADD}" type="sibTrans" cxnId="{D97963F0-651E-4337-AD07-6ED61EED482B}">
      <dgm:prSet/>
      <dgm:spPr/>
      <dgm:t>
        <a:bodyPr/>
        <a:lstStyle/>
        <a:p>
          <a:endParaRPr lang="en-US"/>
        </a:p>
      </dgm:t>
    </dgm:pt>
    <dgm:pt modelId="{4411E10F-F3D2-4C53-A0FE-0C1C06361D38}">
      <dgm:prSet/>
      <dgm:spPr/>
      <dgm:t>
        <a:bodyPr/>
        <a:lstStyle/>
        <a:p>
          <a:r>
            <a:rPr lang="es-CL"/>
            <a:t>F XIII</a:t>
          </a:r>
          <a:endParaRPr lang="en-US"/>
        </a:p>
      </dgm:t>
    </dgm:pt>
    <dgm:pt modelId="{B53FE5E5-7291-4945-97B7-5B068FB54524}" type="parTrans" cxnId="{2752DA0E-ED85-47EE-AF72-9471EEE2787E}">
      <dgm:prSet/>
      <dgm:spPr/>
      <dgm:t>
        <a:bodyPr/>
        <a:lstStyle/>
        <a:p>
          <a:endParaRPr lang="en-US"/>
        </a:p>
      </dgm:t>
    </dgm:pt>
    <dgm:pt modelId="{62FF9E54-4859-422A-856E-795DE1A16DA7}" type="sibTrans" cxnId="{2752DA0E-ED85-47EE-AF72-9471EEE2787E}">
      <dgm:prSet/>
      <dgm:spPr/>
      <dgm:t>
        <a:bodyPr/>
        <a:lstStyle/>
        <a:p>
          <a:endParaRPr lang="en-US"/>
        </a:p>
      </dgm:t>
    </dgm:pt>
    <dgm:pt modelId="{CD3DFAF9-2178-4CB3-B0FA-DDDE29BD2F71}">
      <dgm:prSet/>
      <dgm:spPr/>
      <dgm:t>
        <a:bodyPr/>
        <a:lstStyle/>
        <a:p>
          <a:r>
            <a:rPr lang="es-CL"/>
            <a:t>F II</a:t>
          </a:r>
          <a:endParaRPr lang="en-US"/>
        </a:p>
      </dgm:t>
    </dgm:pt>
    <dgm:pt modelId="{2EF6146A-8DF3-46E0-B95D-8A0E7FD50992}" type="parTrans" cxnId="{45399C3E-8C33-43C3-AFD5-C75A6F446867}">
      <dgm:prSet/>
      <dgm:spPr/>
      <dgm:t>
        <a:bodyPr/>
        <a:lstStyle/>
        <a:p>
          <a:endParaRPr lang="en-US"/>
        </a:p>
      </dgm:t>
    </dgm:pt>
    <dgm:pt modelId="{8700B41F-2D4B-4158-90BD-69E7B8D0D972}" type="sibTrans" cxnId="{45399C3E-8C33-43C3-AFD5-C75A6F446867}">
      <dgm:prSet/>
      <dgm:spPr/>
      <dgm:t>
        <a:bodyPr/>
        <a:lstStyle/>
        <a:p>
          <a:endParaRPr lang="en-US"/>
        </a:p>
      </dgm:t>
    </dgm:pt>
    <dgm:pt modelId="{6BC09A28-1610-4CB2-B882-6B938E7DD43F}">
      <dgm:prSet/>
      <dgm:spPr/>
      <dgm:t>
        <a:bodyPr/>
        <a:lstStyle/>
        <a:p>
          <a:r>
            <a:rPr lang="es-CL"/>
            <a:t>F V</a:t>
          </a:r>
          <a:endParaRPr lang="en-US"/>
        </a:p>
      </dgm:t>
    </dgm:pt>
    <dgm:pt modelId="{3A79C0C9-8619-4A52-8251-DD954FE12EE2}" type="parTrans" cxnId="{4BD958B9-529F-4E18-B736-56EE48069DD0}">
      <dgm:prSet/>
      <dgm:spPr/>
      <dgm:t>
        <a:bodyPr/>
        <a:lstStyle/>
        <a:p>
          <a:endParaRPr lang="en-US"/>
        </a:p>
      </dgm:t>
    </dgm:pt>
    <dgm:pt modelId="{C57D3D69-100B-403C-9907-2D4C9EAEAE0D}" type="sibTrans" cxnId="{4BD958B9-529F-4E18-B736-56EE48069DD0}">
      <dgm:prSet/>
      <dgm:spPr/>
      <dgm:t>
        <a:bodyPr/>
        <a:lstStyle/>
        <a:p>
          <a:endParaRPr lang="en-US"/>
        </a:p>
      </dgm:t>
    </dgm:pt>
    <dgm:pt modelId="{92A03574-2068-4C15-B087-657D745FE07E}">
      <dgm:prSet/>
      <dgm:spPr/>
      <dgm:t>
        <a:bodyPr/>
        <a:lstStyle/>
        <a:p>
          <a:r>
            <a:rPr lang="es-CL"/>
            <a:t>F VII</a:t>
          </a:r>
          <a:endParaRPr lang="en-US"/>
        </a:p>
      </dgm:t>
    </dgm:pt>
    <dgm:pt modelId="{A4E46715-319B-49C3-9623-06879F22B0BF}" type="parTrans" cxnId="{5138D2CC-791E-4070-8C85-9F26C8F481FE}">
      <dgm:prSet/>
      <dgm:spPr/>
      <dgm:t>
        <a:bodyPr/>
        <a:lstStyle/>
        <a:p>
          <a:endParaRPr lang="en-US"/>
        </a:p>
      </dgm:t>
    </dgm:pt>
    <dgm:pt modelId="{35F62000-C7C9-400B-A2E2-0FDBE1B6F8F9}" type="sibTrans" cxnId="{5138D2CC-791E-4070-8C85-9F26C8F481FE}">
      <dgm:prSet/>
      <dgm:spPr/>
      <dgm:t>
        <a:bodyPr/>
        <a:lstStyle/>
        <a:p>
          <a:endParaRPr lang="en-US"/>
        </a:p>
      </dgm:t>
    </dgm:pt>
    <dgm:pt modelId="{508D1A1C-F117-4184-AD85-87D5705C5DA7}">
      <dgm:prSet/>
      <dgm:spPr/>
      <dgm:t>
        <a:bodyPr/>
        <a:lstStyle/>
        <a:p>
          <a:r>
            <a:rPr lang="es-CL"/>
            <a:t>F X</a:t>
          </a:r>
          <a:endParaRPr lang="en-US"/>
        </a:p>
      </dgm:t>
    </dgm:pt>
    <dgm:pt modelId="{D1E3C0B4-A6FF-4CB6-A7DE-9DEE7B34C782}" type="parTrans" cxnId="{56051965-6C77-407D-9139-A269DAA307B0}">
      <dgm:prSet/>
      <dgm:spPr/>
      <dgm:t>
        <a:bodyPr/>
        <a:lstStyle/>
        <a:p>
          <a:endParaRPr lang="en-US"/>
        </a:p>
      </dgm:t>
    </dgm:pt>
    <dgm:pt modelId="{94041A93-6920-4FD8-871E-277830EB78C1}" type="sibTrans" cxnId="{56051965-6C77-407D-9139-A269DAA307B0}">
      <dgm:prSet/>
      <dgm:spPr/>
      <dgm:t>
        <a:bodyPr/>
        <a:lstStyle/>
        <a:p>
          <a:endParaRPr lang="en-US"/>
        </a:p>
      </dgm:t>
    </dgm:pt>
    <dgm:pt modelId="{14FD8F74-2747-2445-A5DC-4C1C60A749A4}" type="pres">
      <dgm:prSet presAssocID="{757DFD88-A5FD-4B42-B41D-F76B01C1CDC7}" presName="linear" presStyleCnt="0">
        <dgm:presLayoutVars>
          <dgm:dir/>
          <dgm:animLvl val="lvl"/>
          <dgm:resizeHandles val="exact"/>
        </dgm:presLayoutVars>
      </dgm:prSet>
      <dgm:spPr/>
    </dgm:pt>
    <dgm:pt modelId="{160A81E0-EAFC-444D-BACA-8EE04F557550}" type="pres">
      <dgm:prSet presAssocID="{367EBFCE-67F7-4A45-8A30-E5EA4DDB2EEA}" presName="parentLin" presStyleCnt="0"/>
      <dgm:spPr/>
    </dgm:pt>
    <dgm:pt modelId="{9FB8C9C4-0929-7A46-9E49-1E3E157248E0}" type="pres">
      <dgm:prSet presAssocID="{367EBFCE-67F7-4A45-8A30-E5EA4DDB2EEA}" presName="parentLeftMargin" presStyleLbl="node1" presStyleIdx="0" presStyleCnt="2"/>
      <dgm:spPr/>
    </dgm:pt>
    <dgm:pt modelId="{FD07C6A3-5051-5C43-9953-0223193303CA}" type="pres">
      <dgm:prSet presAssocID="{367EBFCE-67F7-4A45-8A30-E5EA4DDB2EE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B986AF-54BB-0944-940B-483A604A8AAB}" type="pres">
      <dgm:prSet presAssocID="{367EBFCE-67F7-4A45-8A30-E5EA4DDB2EEA}" presName="negativeSpace" presStyleCnt="0"/>
      <dgm:spPr/>
    </dgm:pt>
    <dgm:pt modelId="{ECDF6EA6-09AD-C541-B20A-0F2EE7496D3A}" type="pres">
      <dgm:prSet presAssocID="{367EBFCE-67F7-4A45-8A30-E5EA4DDB2EEA}" presName="childText" presStyleLbl="conFgAcc1" presStyleIdx="0" presStyleCnt="2">
        <dgm:presLayoutVars>
          <dgm:bulletEnabled val="1"/>
        </dgm:presLayoutVars>
      </dgm:prSet>
      <dgm:spPr/>
    </dgm:pt>
    <dgm:pt modelId="{9A3F795D-4C91-5346-847A-3B372C1605F3}" type="pres">
      <dgm:prSet presAssocID="{7FB8BD00-403E-45E7-812F-A850138202F3}" presName="spaceBetweenRectangles" presStyleCnt="0"/>
      <dgm:spPr/>
    </dgm:pt>
    <dgm:pt modelId="{51A83A19-62FC-5F45-BCD7-2B4DCB8A9571}" type="pres">
      <dgm:prSet presAssocID="{834E840F-8DBF-4C75-8E83-FDE9773F9D19}" presName="parentLin" presStyleCnt="0"/>
      <dgm:spPr/>
    </dgm:pt>
    <dgm:pt modelId="{8577E931-868F-F94A-A4A2-E2F34F4FB194}" type="pres">
      <dgm:prSet presAssocID="{834E840F-8DBF-4C75-8E83-FDE9773F9D19}" presName="parentLeftMargin" presStyleLbl="node1" presStyleIdx="0" presStyleCnt="2"/>
      <dgm:spPr/>
    </dgm:pt>
    <dgm:pt modelId="{32D6DE86-995D-E347-8509-CE749472CA2D}" type="pres">
      <dgm:prSet presAssocID="{834E840F-8DBF-4C75-8E83-FDE9773F9D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C4ED4D4-DCF1-FC42-A940-C919799D4E24}" type="pres">
      <dgm:prSet presAssocID="{834E840F-8DBF-4C75-8E83-FDE9773F9D19}" presName="negativeSpace" presStyleCnt="0"/>
      <dgm:spPr/>
    </dgm:pt>
    <dgm:pt modelId="{20D218AD-10EC-BE40-8FB0-FE4A653ECEAC}" type="pres">
      <dgm:prSet presAssocID="{834E840F-8DBF-4C75-8E83-FDE9773F9D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52DA0E-ED85-47EE-AF72-9471EEE2787E}" srcId="{834E840F-8DBF-4C75-8E83-FDE9773F9D19}" destId="{4411E10F-F3D2-4C53-A0FE-0C1C06361D38}" srcOrd="0" destOrd="0" parTransId="{B53FE5E5-7291-4945-97B7-5B068FB54524}" sibTransId="{62FF9E54-4859-422A-856E-795DE1A16DA7}"/>
    <dgm:cxn modelId="{36AAC510-3D2C-2C45-A00F-E8A335189EF9}" type="presOf" srcId="{4411E10F-F3D2-4C53-A0FE-0C1C06361D38}" destId="{20D218AD-10EC-BE40-8FB0-FE4A653ECEAC}" srcOrd="0" destOrd="0" presId="urn:microsoft.com/office/officeart/2005/8/layout/list1"/>
    <dgm:cxn modelId="{0B4F4F1B-AAF4-1742-9FE9-5504D8D84B00}" type="presOf" srcId="{367EBFCE-67F7-4A45-8A30-E5EA4DDB2EEA}" destId="{9FB8C9C4-0929-7A46-9E49-1E3E157248E0}" srcOrd="0" destOrd="0" presId="urn:microsoft.com/office/officeart/2005/8/layout/list1"/>
    <dgm:cxn modelId="{BB5A3E2C-EC03-E540-BAD3-A5248C52F340}" type="presOf" srcId="{367EBFCE-67F7-4A45-8A30-E5EA4DDB2EEA}" destId="{FD07C6A3-5051-5C43-9953-0223193303CA}" srcOrd="1" destOrd="0" presId="urn:microsoft.com/office/officeart/2005/8/layout/list1"/>
    <dgm:cxn modelId="{5E1F252F-786D-0843-90F4-58E2CB5FF590}" type="presOf" srcId="{757DFD88-A5FD-4B42-B41D-F76B01C1CDC7}" destId="{14FD8F74-2747-2445-A5DC-4C1C60A749A4}" srcOrd="0" destOrd="0" presId="urn:microsoft.com/office/officeart/2005/8/layout/list1"/>
    <dgm:cxn modelId="{45399C3E-8C33-43C3-AFD5-C75A6F446867}" srcId="{834E840F-8DBF-4C75-8E83-FDE9773F9D19}" destId="{CD3DFAF9-2178-4CB3-B0FA-DDDE29BD2F71}" srcOrd="1" destOrd="0" parTransId="{2EF6146A-8DF3-46E0-B95D-8A0E7FD50992}" sibTransId="{8700B41F-2D4B-4158-90BD-69E7B8D0D972}"/>
    <dgm:cxn modelId="{2AC6374F-8470-8642-AEE6-5A986F5F0140}" type="presOf" srcId="{6BC09A28-1610-4CB2-B882-6B938E7DD43F}" destId="{20D218AD-10EC-BE40-8FB0-FE4A653ECEAC}" srcOrd="0" destOrd="2" presId="urn:microsoft.com/office/officeart/2005/8/layout/list1"/>
    <dgm:cxn modelId="{56051965-6C77-407D-9139-A269DAA307B0}" srcId="{834E840F-8DBF-4C75-8E83-FDE9773F9D19}" destId="{508D1A1C-F117-4184-AD85-87D5705C5DA7}" srcOrd="4" destOrd="0" parTransId="{D1E3C0B4-A6FF-4CB6-A7DE-9DEE7B34C782}" sibTransId="{94041A93-6920-4FD8-871E-277830EB78C1}"/>
    <dgm:cxn modelId="{E2840576-2038-6642-BBAD-5602CE6008C7}" type="presOf" srcId="{834E840F-8DBF-4C75-8E83-FDE9773F9D19}" destId="{32D6DE86-995D-E347-8509-CE749472CA2D}" srcOrd="1" destOrd="0" presId="urn:microsoft.com/office/officeart/2005/8/layout/list1"/>
    <dgm:cxn modelId="{AB76F976-00FC-F449-AA5F-553D6FD6DFA9}" type="presOf" srcId="{834E840F-8DBF-4C75-8E83-FDE9773F9D19}" destId="{8577E931-868F-F94A-A4A2-E2F34F4FB194}" srcOrd="0" destOrd="0" presId="urn:microsoft.com/office/officeart/2005/8/layout/list1"/>
    <dgm:cxn modelId="{960916A6-F2BA-4625-8D80-C9913A7B2C0B}" srcId="{757DFD88-A5FD-4B42-B41D-F76B01C1CDC7}" destId="{367EBFCE-67F7-4A45-8A30-E5EA4DDB2EEA}" srcOrd="0" destOrd="0" parTransId="{2023B13B-41E4-48CC-A163-4EEED4699CE6}" sibTransId="{7FB8BD00-403E-45E7-812F-A850138202F3}"/>
    <dgm:cxn modelId="{4BD958B9-529F-4E18-B736-56EE48069DD0}" srcId="{834E840F-8DBF-4C75-8E83-FDE9773F9D19}" destId="{6BC09A28-1610-4CB2-B882-6B938E7DD43F}" srcOrd="2" destOrd="0" parTransId="{3A79C0C9-8619-4A52-8251-DD954FE12EE2}" sibTransId="{C57D3D69-100B-403C-9907-2D4C9EAEAE0D}"/>
    <dgm:cxn modelId="{5138D2CC-791E-4070-8C85-9F26C8F481FE}" srcId="{834E840F-8DBF-4C75-8E83-FDE9773F9D19}" destId="{92A03574-2068-4C15-B087-657D745FE07E}" srcOrd="3" destOrd="0" parTransId="{A4E46715-319B-49C3-9623-06879F22B0BF}" sibTransId="{35F62000-C7C9-400B-A2E2-0FDBE1B6F8F9}"/>
    <dgm:cxn modelId="{B54BF0CC-05E9-AE42-8E00-7CAF09AA48E9}" type="presOf" srcId="{508D1A1C-F117-4184-AD85-87D5705C5DA7}" destId="{20D218AD-10EC-BE40-8FB0-FE4A653ECEAC}" srcOrd="0" destOrd="4" presId="urn:microsoft.com/office/officeart/2005/8/layout/list1"/>
    <dgm:cxn modelId="{1BD914DC-DE17-A646-B14F-65B79902F822}" type="presOf" srcId="{CD3DFAF9-2178-4CB3-B0FA-DDDE29BD2F71}" destId="{20D218AD-10EC-BE40-8FB0-FE4A653ECEAC}" srcOrd="0" destOrd="1" presId="urn:microsoft.com/office/officeart/2005/8/layout/list1"/>
    <dgm:cxn modelId="{4AFBF8DD-C40A-6A41-A769-4DC33CF39796}" type="presOf" srcId="{92A03574-2068-4C15-B087-657D745FE07E}" destId="{20D218AD-10EC-BE40-8FB0-FE4A653ECEAC}" srcOrd="0" destOrd="3" presId="urn:microsoft.com/office/officeart/2005/8/layout/list1"/>
    <dgm:cxn modelId="{D97963F0-651E-4337-AD07-6ED61EED482B}" srcId="{757DFD88-A5FD-4B42-B41D-F76B01C1CDC7}" destId="{834E840F-8DBF-4C75-8E83-FDE9773F9D19}" srcOrd="1" destOrd="0" parTransId="{ECEDD2E4-611D-4D7C-BFE0-09FCBEDB8A64}" sibTransId="{1BA8649C-D999-451D-A79C-44A8FA17CADD}"/>
    <dgm:cxn modelId="{6D456497-D421-E041-AB24-F65B1F3404C2}" type="presParOf" srcId="{14FD8F74-2747-2445-A5DC-4C1C60A749A4}" destId="{160A81E0-EAFC-444D-BACA-8EE04F557550}" srcOrd="0" destOrd="0" presId="urn:microsoft.com/office/officeart/2005/8/layout/list1"/>
    <dgm:cxn modelId="{17373597-8276-E54B-91BA-AFBBCC5D451F}" type="presParOf" srcId="{160A81E0-EAFC-444D-BACA-8EE04F557550}" destId="{9FB8C9C4-0929-7A46-9E49-1E3E157248E0}" srcOrd="0" destOrd="0" presId="urn:microsoft.com/office/officeart/2005/8/layout/list1"/>
    <dgm:cxn modelId="{B2030DD9-2AA2-A546-A6A2-E0FD8098A94D}" type="presParOf" srcId="{160A81E0-EAFC-444D-BACA-8EE04F557550}" destId="{FD07C6A3-5051-5C43-9953-0223193303CA}" srcOrd="1" destOrd="0" presId="urn:microsoft.com/office/officeart/2005/8/layout/list1"/>
    <dgm:cxn modelId="{DC9D1950-0CB1-E047-B347-A999DF50F93D}" type="presParOf" srcId="{14FD8F74-2747-2445-A5DC-4C1C60A749A4}" destId="{29B986AF-54BB-0944-940B-483A604A8AAB}" srcOrd="1" destOrd="0" presId="urn:microsoft.com/office/officeart/2005/8/layout/list1"/>
    <dgm:cxn modelId="{3486D392-C019-384C-90B0-D011C8A09E31}" type="presParOf" srcId="{14FD8F74-2747-2445-A5DC-4C1C60A749A4}" destId="{ECDF6EA6-09AD-C541-B20A-0F2EE7496D3A}" srcOrd="2" destOrd="0" presId="urn:microsoft.com/office/officeart/2005/8/layout/list1"/>
    <dgm:cxn modelId="{CFA21265-4CEF-8F4F-8786-68DB680EC182}" type="presParOf" srcId="{14FD8F74-2747-2445-A5DC-4C1C60A749A4}" destId="{9A3F795D-4C91-5346-847A-3B372C1605F3}" srcOrd="3" destOrd="0" presId="urn:microsoft.com/office/officeart/2005/8/layout/list1"/>
    <dgm:cxn modelId="{B8F646EC-AD9A-E14E-83D7-C513F9DD30BF}" type="presParOf" srcId="{14FD8F74-2747-2445-A5DC-4C1C60A749A4}" destId="{51A83A19-62FC-5F45-BCD7-2B4DCB8A9571}" srcOrd="4" destOrd="0" presId="urn:microsoft.com/office/officeart/2005/8/layout/list1"/>
    <dgm:cxn modelId="{F651031E-EE1D-BC43-9761-646C4BBAE9DA}" type="presParOf" srcId="{51A83A19-62FC-5F45-BCD7-2B4DCB8A9571}" destId="{8577E931-868F-F94A-A4A2-E2F34F4FB194}" srcOrd="0" destOrd="0" presId="urn:microsoft.com/office/officeart/2005/8/layout/list1"/>
    <dgm:cxn modelId="{536BE21B-8EDB-C046-A782-91E26D2B5FCE}" type="presParOf" srcId="{51A83A19-62FC-5F45-BCD7-2B4DCB8A9571}" destId="{32D6DE86-995D-E347-8509-CE749472CA2D}" srcOrd="1" destOrd="0" presId="urn:microsoft.com/office/officeart/2005/8/layout/list1"/>
    <dgm:cxn modelId="{9E062DEE-E626-7B4C-B566-4CE7BE3C50EF}" type="presParOf" srcId="{14FD8F74-2747-2445-A5DC-4C1C60A749A4}" destId="{FC4ED4D4-DCF1-FC42-A940-C919799D4E24}" srcOrd="5" destOrd="0" presId="urn:microsoft.com/office/officeart/2005/8/layout/list1"/>
    <dgm:cxn modelId="{D11785C2-C0CC-5347-A1C5-1DD8BAADB159}" type="presParOf" srcId="{14FD8F74-2747-2445-A5DC-4C1C60A749A4}" destId="{20D218AD-10EC-BE40-8FB0-FE4A653ECEA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1DB0FA-8EF8-40D5-A9A2-77BABEBD6F2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57130B-6C35-490F-8F5C-FB0FCE0EA5E9}">
      <dgm:prSet/>
      <dgm:spPr/>
      <dgm:t>
        <a:bodyPr/>
        <a:lstStyle/>
        <a:p>
          <a:r>
            <a:rPr lang="es-CL"/>
            <a:t>Aumento de riesgo de sangrado</a:t>
          </a:r>
          <a:endParaRPr lang="en-US"/>
        </a:p>
      </dgm:t>
    </dgm:pt>
    <dgm:pt modelId="{E3F303D2-E323-4DA5-8AEC-04F40EF5C1C9}" type="parTrans" cxnId="{AB817F4F-A4A8-4C15-A861-64372C79DBD3}">
      <dgm:prSet/>
      <dgm:spPr/>
      <dgm:t>
        <a:bodyPr/>
        <a:lstStyle/>
        <a:p>
          <a:endParaRPr lang="en-US"/>
        </a:p>
      </dgm:t>
    </dgm:pt>
    <dgm:pt modelId="{C9A35F20-EB1E-4EDD-AEAD-ED28E0E637B3}" type="sibTrans" cxnId="{AB817F4F-A4A8-4C15-A861-64372C79DBD3}">
      <dgm:prSet/>
      <dgm:spPr/>
      <dgm:t>
        <a:bodyPr/>
        <a:lstStyle/>
        <a:p>
          <a:endParaRPr lang="en-US"/>
        </a:p>
      </dgm:t>
    </dgm:pt>
    <dgm:pt modelId="{426F21D8-67A9-4F77-AC0E-1E7929B70352}">
      <dgm:prSet/>
      <dgm:spPr/>
      <dgm:t>
        <a:bodyPr/>
        <a:lstStyle/>
        <a:p>
          <a:r>
            <a:rPr lang="es-CL"/>
            <a:t>Mayor score de sangrado al ingreso</a:t>
          </a:r>
          <a:endParaRPr lang="en-US"/>
        </a:p>
      </dgm:t>
    </dgm:pt>
    <dgm:pt modelId="{DD60FF07-8579-4FDF-97FA-A1F55F85C575}" type="parTrans" cxnId="{ACFDF92F-60BC-4578-ADEA-2BD46F3157C1}">
      <dgm:prSet/>
      <dgm:spPr/>
      <dgm:t>
        <a:bodyPr/>
        <a:lstStyle/>
        <a:p>
          <a:endParaRPr lang="en-US"/>
        </a:p>
      </dgm:t>
    </dgm:pt>
    <dgm:pt modelId="{E66A9E83-0C9D-4102-9E3E-9F5E6F4330DD}" type="sibTrans" cxnId="{ACFDF92F-60BC-4578-ADEA-2BD46F3157C1}">
      <dgm:prSet/>
      <dgm:spPr/>
      <dgm:t>
        <a:bodyPr/>
        <a:lstStyle/>
        <a:p>
          <a:endParaRPr lang="en-US"/>
        </a:p>
      </dgm:t>
    </dgm:pt>
    <dgm:pt modelId="{DAAA4855-26C8-4950-8761-9A8DA3EE9468}">
      <dgm:prSet/>
      <dgm:spPr/>
      <dgm:t>
        <a:bodyPr/>
        <a:lstStyle/>
        <a:p>
          <a:r>
            <a:rPr lang="es-CL"/>
            <a:t>Mayor período de seguimiento</a:t>
          </a:r>
          <a:endParaRPr lang="en-US"/>
        </a:p>
      </dgm:t>
    </dgm:pt>
    <dgm:pt modelId="{EF0193FE-A2E4-4717-9D45-E278F34C8BA9}" type="parTrans" cxnId="{8EC28A81-6472-4DAD-A3A6-49D4CB9841BA}">
      <dgm:prSet/>
      <dgm:spPr/>
      <dgm:t>
        <a:bodyPr/>
        <a:lstStyle/>
        <a:p>
          <a:endParaRPr lang="en-US"/>
        </a:p>
      </dgm:t>
    </dgm:pt>
    <dgm:pt modelId="{9EA84000-F9AF-4E03-A4BD-2EF465F4FA26}" type="sibTrans" cxnId="{8EC28A81-6472-4DAD-A3A6-49D4CB9841BA}">
      <dgm:prSet/>
      <dgm:spPr/>
      <dgm:t>
        <a:bodyPr/>
        <a:lstStyle/>
        <a:p>
          <a:endParaRPr lang="en-US"/>
        </a:p>
      </dgm:t>
    </dgm:pt>
    <dgm:pt modelId="{FD1915A2-F650-4C69-BECE-CE465B69A55A}">
      <dgm:prSet/>
      <dgm:spPr/>
      <dgm:t>
        <a:bodyPr/>
        <a:lstStyle/>
        <a:p>
          <a:r>
            <a:rPr lang="es-CL"/>
            <a:t>Riesgo de Sangrado post cirugía, extracción dental o Parto</a:t>
          </a:r>
          <a:endParaRPr lang="en-US"/>
        </a:p>
      </dgm:t>
    </dgm:pt>
    <dgm:pt modelId="{FA3DE5D9-A84A-4EA3-A640-C3FE3D2B4D2F}" type="parTrans" cxnId="{15329DB4-7EBD-4829-AD5D-090C71E6B985}">
      <dgm:prSet/>
      <dgm:spPr/>
      <dgm:t>
        <a:bodyPr/>
        <a:lstStyle/>
        <a:p>
          <a:endParaRPr lang="en-US"/>
        </a:p>
      </dgm:t>
    </dgm:pt>
    <dgm:pt modelId="{90EAEC9D-6D06-404B-BDF2-DD68620ED096}" type="sibTrans" cxnId="{15329DB4-7EBD-4829-AD5D-090C71E6B985}">
      <dgm:prSet/>
      <dgm:spPr/>
      <dgm:t>
        <a:bodyPr/>
        <a:lstStyle/>
        <a:p>
          <a:endParaRPr lang="en-US"/>
        </a:p>
      </dgm:t>
    </dgm:pt>
    <dgm:pt modelId="{6BEDB4B1-DCBD-47FE-8764-87AA580BD68A}">
      <dgm:prSet/>
      <dgm:spPr/>
      <dgm:t>
        <a:bodyPr/>
        <a:lstStyle/>
        <a:p>
          <a:r>
            <a:rPr lang="es-CL"/>
            <a:t>Antecedente de sangrado post procedimiento</a:t>
          </a:r>
          <a:endParaRPr lang="en-US"/>
        </a:p>
      </dgm:t>
    </dgm:pt>
    <dgm:pt modelId="{8CAC60B1-091C-4164-B136-26C7730634B7}" type="parTrans" cxnId="{38BE1256-8CDB-41CF-BA4A-B40538FD9E00}">
      <dgm:prSet/>
      <dgm:spPr/>
      <dgm:t>
        <a:bodyPr/>
        <a:lstStyle/>
        <a:p>
          <a:endParaRPr lang="en-US"/>
        </a:p>
      </dgm:t>
    </dgm:pt>
    <dgm:pt modelId="{A113D475-F2DD-407E-AB23-778A6CCF584E}" type="sibTrans" cxnId="{38BE1256-8CDB-41CF-BA4A-B40538FD9E00}">
      <dgm:prSet/>
      <dgm:spPr/>
      <dgm:t>
        <a:bodyPr/>
        <a:lstStyle/>
        <a:p>
          <a:endParaRPr lang="en-US"/>
        </a:p>
      </dgm:t>
    </dgm:pt>
    <dgm:pt modelId="{A2ECC8D9-47C7-4C77-8498-1C7DBFB21301}">
      <dgm:prSet/>
      <dgm:spPr/>
      <dgm:t>
        <a:bodyPr/>
        <a:lstStyle/>
        <a:p>
          <a:r>
            <a:rPr lang="es-CL"/>
            <a:t>Trastorno hemorragíparo diagnosticado (No BDUC)</a:t>
          </a:r>
          <a:endParaRPr lang="en-US"/>
        </a:p>
      </dgm:t>
    </dgm:pt>
    <dgm:pt modelId="{71D2CA97-4E28-4453-868A-E72F7B5E2ED6}" type="parTrans" cxnId="{A1EA17D7-3DB0-4FC4-932F-8F1996A1C750}">
      <dgm:prSet/>
      <dgm:spPr/>
      <dgm:t>
        <a:bodyPr/>
        <a:lstStyle/>
        <a:p>
          <a:endParaRPr lang="en-US"/>
        </a:p>
      </dgm:t>
    </dgm:pt>
    <dgm:pt modelId="{75CE5E12-6846-4DC8-BBF7-2090C9BB490C}" type="sibTrans" cxnId="{A1EA17D7-3DB0-4FC4-932F-8F1996A1C750}">
      <dgm:prSet/>
      <dgm:spPr/>
      <dgm:t>
        <a:bodyPr/>
        <a:lstStyle/>
        <a:p>
          <a:endParaRPr lang="en-US"/>
        </a:p>
      </dgm:t>
    </dgm:pt>
    <dgm:pt modelId="{B49AE85C-6EBE-433F-B98F-AD36296F1003}">
      <dgm:prSet/>
      <dgm:spPr/>
      <dgm:t>
        <a:bodyPr/>
        <a:lstStyle/>
        <a:p>
          <a:r>
            <a:rPr lang="es-CL" b="1"/>
            <a:t>Grupo O</a:t>
          </a:r>
          <a:endParaRPr lang="en-US"/>
        </a:p>
      </dgm:t>
    </dgm:pt>
    <dgm:pt modelId="{E54986D4-E684-40E0-AE83-27C93D3D0F50}" type="parTrans" cxnId="{757FF4D6-D3CD-4DF5-944A-518D9D15A955}">
      <dgm:prSet/>
      <dgm:spPr/>
      <dgm:t>
        <a:bodyPr/>
        <a:lstStyle/>
        <a:p>
          <a:endParaRPr lang="en-US"/>
        </a:p>
      </dgm:t>
    </dgm:pt>
    <dgm:pt modelId="{AC107A94-9288-43B6-8745-AC4B4BD9B1E7}" type="sibTrans" cxnId="{757FF4D6-D3CD-4DF5-944A-518D9D15A955}">
      <dgm:prSet/>
      <dgm:spPr/>
      <dgm:t>
        <a:bodyPr/>
        <a:lstStyle/>
        <a:p>
          <a:endParaRPr lang="en-US"/>
        </a:p>
      </dgm:t>
    </dgm:pt>
    <dgm:pt modelId="{C2B034DF-175F-5B4D-8B4C-A511D9570D9C}" type="pres">
      <dgm:prSet presAssocID="{771DB0FA-8EF8-40D5-A9A2-77BABEBD6F27}" presName="Name0" presStyleCnt="0">
        <dgm:presLayoutVars>
          <dgm:dir/>
          <dgm:animLvl val="lvl"/>
          <dgm:resizeHandles val="exact"/>
        </dgm:presLayoutVars>
      </dgm:prSet>
      <dgm:spPr/>
    </dgm:pt>
    <dgm:pt modelId="{455FC972-1B5D-E142-AF9E-05EDFC4590DA}" type="pres">
      <dgm:prSet presAssocID="{8357130B-6C35-490F-8F5C-FB0FCE0EA5E9}" presName="composite" presStyleCnt="0"/>
      <dgm:spPr/>
    </dgm:pt>
    <dgm:pt modelId="{85287E96-241A-8844-9C7D-BDC67FD5CE2E}" type="pres">
      <dgm:prSet presAssocID="{8357130B-6C35-490F-8F5C-FB0FCE0EA5E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E27FE8D-2FEC-E84A-A432-09E9CFFAAFE4}" type="pres">
      <dgm:prSet presAssocID="{8357130B-6C35-490F-8F5C-FB0FCE0EA5E9}" presName="desTx" presStyleLbl="alignAccFollowNode1" presStyleIdx="0" presStyleCnt="2">
        <dgm:presLayoutVars>
          <dgm:bulletEnabled val="1"/>
        </dgm:presLayoutVars>
      </dgm:prSet>
      <dgm:spPr/>
    </dgm:pt>
    <dgm:pt modelId="{4FC524A7-9C94-4241-A703-D8898610A5B5}" type="pres">
      <dgm:prSet presAssocID="{C9A35F20-EB1E-4EDD-AEAD-ED28E0E637B3}" presName="space" presStyleCnt="0"/>
      <dgm:spPr/>
    </dgm:pt>
    <dgm:pt modelId="{4AF51289-3F74-444F-B624-1100CA9414D3}" type="pres">
      <dgm:prSet presAssocID="{FD1915A2-F650-4C69-BECE-CE465B69A55A}" presName="composite" presStyleCnt="0"/>
      <dgm:spPr/>
    </dgm:pt>
    <dgm:pt modelId="{A4BE13AB-0784-9A4A-95CF-F877A691C75A}" type="pres">
      <dgm:prSet presAssocID="{FD1915A2-F650-4C69-BECE-CE465B69A55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690625A-A297-B04F-9E16-5410C10B1B03}" type="pres">
      <dgm:prSet presAssocID="{FD1915A2-F650-4C69-BECE-CE465B69A55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087351B-B2F0-FC4D-BFB2-8D0E3A1BE855}" type="presOf" srcId="{771DB0FA-8EF8-40D5-A9A2-77BABEBD6F27}" destId="{C2B034DF-175F-5B4D-8B4C-A511D9570D9C}" srcOrd="0" destOrd="0" presId="urn:microsoft.com/office/officeart/2005/8/layout/hList1"/>
    <dgm:cxn modelId="{ACFDF92F-60BC-4578-ADEA-2BD46F3157C1}" srcId="{8357130B-6C35-490F-8F5C-FB0FCE0EA5E9}" destId="{426F21D8-67A9-4F77-AC0E-1E7929B70352}" srcOrd="0" destOrd="0" parTransId="{DD60FF07-8579-4FDF-97FA-A1F55F85C575}" sibTransId="{E66A9E83-0C9D-4102-9E3E-9F5E6F4330DD}"/>
    <dgm:cxn modelId="{78597941-8CC4-1A49-A1F5-D00BF5D099F7}" type="presOf" srcId="{DAAA4855-26C8-4950-8761-9A8DA3EE9468}" destId="{2E27FE8D-2FEC-E84A-A432-09E9CFFAAFE4}" srcOrd="0" destOrd="1" presId="urn:microsoft.com/office/officeart/2005/8/layout/hList1"/>
    <dgm:cxn modelId="{AB817F4F-A4A8-4C15-A861-64372C79DBD3}" srcId="{771DB0FA-8EF8-40D5-A9A2-77BABEBD6F27}" destId="{8357130B-6C35-490F-8F5C-FB0FCE0EA5E9}" srcOrd="0" destOrd="0" parTransId="{E3F303D2-E323-4DA5-8AEC-04F40EF5C1C9}" sibTransId="{C9A35F20-EB1E-4EDD-AEAD-ED28E0E637B3}"/>
    <dgm:cxn modelId="{38BE1256-8CDB-41CF-BA4A-B40538FD9E00}" srcId="{FD1915A2-F650-4C69-BECE-CE465B69A55A}" destId="{6BEDB4B1-DCBD-47FE-8764-87AA580BD68A}" srcOrd="0" destOrd="0" parTransId="{8CAC60B1-091C-4164-B136-26C7730634B7}" sibTransId="{A113D475-F2DD-407E-AB23-778A6CCF584E}"/>
    <dgm:cxn modelId="{23A29857-C3C8-014A-9F98-A6F7B137677E}" type="presOf" srcId="{8357130B-6C35-490F-8F5C-FB0FCE0EA5E9}" destId="{85287E96-241A-8844-9C7D-BDC67FD5CE2E}" srcOrd="0" destOrd="0" presId="urn:microsoft.com/office/officeart/2005/8/layout/hList1"/>
    <dgm:cxn modelId="{2C2B225E-FA64-CF4B-A909-B45D09347B78}" type="presOf" srcId="{B49AE85C-6EBE-433F-B98F-AD36296F1003}" destId="{F690625A-A297-B04F-9E16-5410C10B1B03}" srcOrd="0" destOrd="2" presId="urn:microsoft.com/office/officeart/2005/8/layout/hList1"/>
    <dgm:cxn modelId="{68733E7A-2223-DD47-BB4A-5FA105907FF7}" type="presOf" srcId="{6BEDB4B1-DCBD-47FE-8764-87AA580BD68A}" destId="{F690625A-A297-B04F-9E16-5410C10B1B03}" srcOrd="0" destOrd="0" presId="urn:microsoft.com/office/officeart/2005/8/layout/hList1"/>
    <dgm:cxn modelId="{EAC02B7B-BE78-ED47-9244-00D64465129F}" type="presOf" srcId="{FD1915A2-F650-4C69-BECE-CE465B69A55A}" destId="{A4BE13AB-0784-9A4A-95CF-F877A691C75A}" srcOrd="0" destOrd="0" presId="urn:microsoft.com/office/officeart/2005/8/layout/hList1"/>
    <dgm:cxn modelId="{F37A2880-8734-DC45-8A94-6C6D9320C370}" type="presOf" srcId="{A2ECC8D9-47C7-4C77-8498-1C7DBFB21301}" destId="{F690625A-A297-B04F-9E16-5410C10B1B03}" srcOrd="0" destOrd="1" presId="urn:microsoft.com/office/officeart/2005/8/layout/hList1"/>
    <dgm:cxn modelId="{8EC28A81-6472-4DAD-A3A6-49D4CB9841BA}" srcId="{8357130B-6C35-490F-8F5C-FB0FCE0EA5E9}" destId="{DAAA4855-26C8-4950-8761-9A8DA3EE9468}" srcOrd="1" destOrd="0" parTransId="{EF0193FE-A2E4-4717-9D45-E278F34C8BA9}" sibTransId="{9EA84000-F9AF-4E03-A4BD-2EF465F4FA26}"/>
    <dgm:cxn modelId="{479C0899-A0D3-7143-BC48-B9031C028A2B}" type="presOf" srcId="{426F21D8-67A9-4F77-AC0E-1E7929B70352}" destId="{2E27FE8D-2FEC-E84A-A432-09E9CFFAAFE4}" srcOrd="0" destOrd="0" presId="urn:microsoft.com/office/officeart/2005/8/layout/hList1"/>
    <dgm:cxn modelId="{15329DB4-7EBD-4829-AD5D-090C71E6B985}" srcId="{771DB0FA-8EF8-40D5-A9A2-77BABEBD6F27}" destId="{FD1915A2-F650-4C69-BECE-CE465B69A55A}" srcOrd="1" destOrd="0" parTransId="{FA3DE5D9-A84A-4EA3-A640-C3FE3D2B4D2F}" sibTransId="{90EAEC9D-6D06-404B-BDF2-DD68620ED096}"/>
    <dgm:cxn modelId="{757FF4D6-D3CD-4DF5-944A-518D9D15A955}" srcId="{FD1915A2-F650-4C69-BECE-CE465B69A55A}" destId="{B49AE85C-6EBE-433F-B98F-AD36296F1003}" srcOrd="2" destOrd="0" parTransId="{E54986D4-E684-40E0-AE83-27C93D3D0F50}" sibTransId="{AC107A94-9288-43B6-8745-AC4B4BD9B1E7}"/>
    <dgm:cxn modelId="{A1EA17D7-3DB0-4FC4-932F-8F1996A1C750}" srcId="{FD1915A2-F650-4C69-BECE-CE465B69A55A}" destId="{A2ECC8D9-47C7-4C77-8498-1C7DBFB21301}" srcOrd="1" destOrd="0" parTransId="{71D2CA97-4E28-4453-868A-E72F7B5E2ED6}" sibTransId="{75CE5E12-6846-4DC8-BBF7-2090C9BB490C}"/>
    <dgm:cxn modelId="{C35F253C-7FE6-1D45-BA8D-C9C47404D75B}" type="presParOf" srcId="{C2B034DF-175F-5B4D-8B4C-A511D9570D9C}" destId="{455FC972-1B5D-E142-AF9E-05EDFC4590DA}" srcOrd="0" destOrd="0" presId="urn:microsoft.com/office/officeart/2005/8/layout/hList1"/>
    <dgm:cxn modelId="{93BC53A5-0B1C-2E46-9370-F7B1E0626495}" type="presParOf" srcId="{455FC972-1B5D-E142-AF9E-05EDFC4590DA}" destId="{85287E96-241A-8844-9C7D-BDC67FD5CE2E}" srcOrd="0" destOrd="0" presId="urn:microsoft.com/office/officeart/2005/8/layout/hList1"/>
    <dgm:cxn modelId="{7A54E8B5-801D-5143-BF4C-832611DB52DC}" type="presParOf" srcId="{455FC972-1B5D-E142-AF9E-05EDFC4590DA}" destId="{2E27FE8D-2FEC-E84A-A432-09E9CFFAAFE4}" srcOrd="1" destOrd="0" presId="urn:microsoft.com/office/officeart/2005/8/layout/hList1"/>
    <dgm:cxn modelId="{04F5E1FC-EE1C-5643-BBF6-2B8AE459CC87}" type="presParOf" srcId="{C2B034DF-175F-5B4D-8B4C-A511D9570D9C}" destId="{4FC524A7-9C94-4241-A703-D8898610A5B5}" srcOrd="1" destOrd="0" presId="urn:microsoft.com/office/officeart/2005/8/layout/hList1"/>
    <dgm:cxn modelId="{0A7A0B6B-0006-0D48-82F2-0810CA0E3588}" type="presParOf" srcId="{C2B034DF-175F-5B4D-8B4C-A511D9570D9C}" destId="{4AF51289-3F74-444F-B624-1100CA9414D3}" srcOrd="2" destOrd="0" presId="urn:microsoft.com/office/officeart/2005/8/layout/hList1"/>
    <dgm:cxn modelId="{DE6AAE8D-45E4-BD4F-95BE-C095781E2B85}" type="presParOf" srcId="{4AF51289-3F74-444F-B624-1100CA9414D3}" destId="{A4BE13AB-0784-9A4A-95CF-F877A691C75A}" srcOrd="0" destOrd="0" presId="urn:microsoft.com/office/officeart/2005/8/layout/hList1"/>
    <dgm:cxn modelId="{064558B0-478D-6A40-862A-E9A803E58FCC}" type="presParOf" srcId="{4AF51289-3F74-444F-B624-1100CA9414D3}" destId="{F690625A-A297-B04F-9E16-5410C10B1B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D1B14-2B86-4A1F-9C7A-EBEFD249F276}">
      <dsp:nvSpPr>
        <dsp:cNvPr id="0" name=""/>
        <dsp:cNvSpPr/>
      </dsp:nvSpPr>
      <dsp:spPr>
        <a:xfrm>
          <a:off x="718664" y="138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E7A61-3555-4B14-B9BF-5EF7D0960832}">
      <dsp:nvSpPr>
        <dsp:cNvPr id="0" name=""/>
        <dsp:cNvSpPr/>
      </dsp:nvSpPr>
      <dsp:spPr>
        <a:xfrm>
          <a:off x="1135476" y="55571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7E8F2-A802-498E-B201-9DD3D2FCB5FF}">
      <dsp:nvSpPr>
        <dsp:cNvPr id="0" name=""/>
        <dsp:cNvSpPr/>
      </dsp:nvSpPr>
      <dsp:spPr>
        <a:xfrm>
          <a:off x="93445" y="2703902"/>
          <a:ext cx="32062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 dirty="0"/>
            <a:t>Tendencia clínicamente significativa al sangrado</a:t>
          </a:r>
          <a:endParaRPr lang="en-US" sz="2400" kern="1200" dirty="0"/>
        </a:p>
      </dsp:txBody>
      <dsp:txXfrm>
        <a:off x="93445" y="2703902"/>
        <a:ext cx="3206250" cy="1350000"/>
      </dsp:txXfrm>
    </dsp:sp>
    <dsp:sp modelId="{5FA46FE7-F005-4EC2-89D2-AC7CD0EEABE8}">
      <dsp:nvSpPr>
        <dsp:cNvPr id="0" name=""/>
        <dsp:cNvSpPr/>
      </dsp:nvSpPr>
      <dsp:spPr>
        <a:xfrm>
          <a:off x="4486008" y="138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44388-98C7-4B8C-A5C2-FA2A2A94EC3C}">
      <dsp:nvSpPr>
        <dsp:cNvPr id="0" name=""/>
        <dsp:cNvSpPr/>
      </dsp:nvSpPr>
      <dsp:spPr>
        <a:xfrm>
          <a:off x="4902820" y="55571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8E2CF-B402-4ACB-BA3E-2C4ECADCD927}">
      <dsp:nvSpPr>
        <dsp:cNvPr id="0" name=""/>
        <dsp:cNvSpPr/>
      </dsp:nvSpPr>
      <dsp:spPr>
        <a:xfrm>
          <a:off x="3860789" y="2703902"/>
          <a:ext cx="32062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/>
            <a:t>Estudio de hemostasia normal en el laboratorio</a:t>
          </a:r>
          <a:endParaRPr lang="en-US" sz="2400" kern="1200"/>
        </a:p>
      </dsp:txBody>
      <dsp:txXfrm>
        <a:off x="3860789" y="2703902"/>
        <a:ext cx="3206250" cy="1350000"/>
      </dsp:txXfrm>
    </dsp:sp>
    <dsp:sp modelId="{32DA15B6-6C21-420A-BA4C-ADDACBF9D2E3}">
      <dsp:nvSpPr>
        <dsp:cNvPr id="0" name=""/>
        <dsp:cNvSpPr/>
      </dsp:nvSpPr>
      <dsp:spPr>
        <a:xfrm>
          <a:off x="8253352" y="138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ACDD2-99B9-4DC2-AC0D-0D4A0CFD79F8}">
      <dsp:nvSpPr>
        <dsp:cNvPr id="0" name=""/>
        <dsp:cNvSpPr/>
      </dsp:nvSpPr>
      <dsp:spPr>
        <a:xfrm>
          <a:off x="8670164" y="55571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0FFC0-5471-465A-9A2D-AB8B6F3464FF}">
      <dsp:nvSpPr>
        <dsp:cNvPr id="0" name=""/>
        <dsp:cNvSpPr/>
      </dsp:nvSpPr>
      <dsp:spPr>
        <a:xfrm>
          <a:off x="7628133" y="2703902"/>
          <a:ext cx="32062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b="1" kern="1200"/>
            <a:t>Diagnóstico de exclusión</a:t>
          </a:r>
          <a:endParaRPr lang="en-US" sz="2400" kern="1200"/>
        </a:p>
      </dsp:txBody>
      <dsp:txXfrm>
        <a:off x="7628133" y="2703902"/>
        <a:ext cx="3206250" cy="135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CCCF6-79BB-624D-A4F2-2E9D775EF625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68084-594D-AD4C-95FB-155158C827DE}">
      <dsp:nvSpPr>
        <dsp:cNvPr id="0" name=""/>
        <dsp:cNvSpPr/>
      </dsp:nvSpPr>
      <dsp:spPr>
        <a:xfrm rot="8100000">
          <a:off x="697638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ED959-D119-054A-BA15-17E51C0DEE64}">
      <dsp:nvSpPr>
        <dsp:cNvPr id="0" name=""/>
        <dsp:cNvSpPr/>
      </dsp:nvSpPr>
      <dsp:spPr>
        <a:xfrm>
          <a:off x="731891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8A38D-94BD-C748-A7D3-AB71D36FF057}">
      <dsp:nvSpPr>
        <dsp:cNvPr id="0" name=""/>
        <dsp:cNvSpPr/>
      </dsp:nvSpPr>
      <dsp:spPr>
        <a:xfrm>
          <a:off x="1020766" y="863088"/>
          <a:ext cx="5586060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Previo</a:t>
          </a:r>
          <a:r>
            <a:rPr lang="en-US" sz="2000" kern="1200" dirty="0"/>
            <a:t> a 1990 se </a:t>
          </a:r>
          <a:r>
            <a:rPr lang="en-US" sz="2000" kern="1200" dirty="0" err="1"/>
            <a:t>describían</a:t>
          </a:r>
          <a:r>
            <a:rPr lang="en-US" sz="2000" kern="1200" dirty="0"/>
            <a:t> </a:t>
          </a:r>
          <a:r>
            <a:rPr lang="en-US" sz="2000" kern="1200" dirty="0" err="1"/>
            <a:t>pacientes</a:t>
          </a:r>
          <a:r>
            <a:rPr lang="en-US" sz="2000" kern="1200" dirty="0"/>
            <a:t> con “Unclassified Bleeding Disorder”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Sin mayor </a:t>
          </a:r>
          <a:r>
            <a:rPr lang="en-US" sz="1800" kern="1200" dirty="0" err="1"/>
            <a:t>investigación</a:t>
          </a:r>
          <a:r>
            <a:rPr lang="en-US" sz="1800" kern="1200" dirty="0"/>
            <a:t>, </a:t>
          </a:r>
          <a:r>
            <a:rPr lang="en-US" sz="1800" kern="1200" dirty="0" err="1"/>
            <a:t>guías</a:t>
          </a:r>
          <a:r>
            <a:rPr lang="en-US" sz="1800" kern="1200" dirty="0"/>
            <a:t> o </a:t>
          </a:r>
          <a:r>
            <a:rPr lang="en-US" sz="1800" kern="1200" dirty="0" err="1"/>
            <a:t>discusión</a:t>
          </a:r>
          <a:r>
            <a:rPr lang="en-US" sz="1800" kern="1200" dirty="0"/>
            <a:t> al </a:t>
          </a:r>
          <a:r>
            <a:rPr lang="en-US" sz="1800" kern="1200" dirty="0" err="1"/>
            <a:t>respecto</a:t>
          </a:r>
          <a:endParaRPr lang="en-US" sz="1800" kern="1200" dirty="0"/>
        </a:p>
      </dsp:txBody>
      <dsp:txXfrm>
        <a:off x="1020766" y="863088"/>
        <a:ext cx="5586060" cy="1241070"/>
      </dsp:txXfrm>
    </dsp:sp>
    <dsp:sp modelId="{FEE5EDCF-65A4-8D40-98DA-43100728EB73}">
      <dsp:nvSpPr>
        <dsp:cNvPr id="0" name=""/>
        <dsp:cNvSpPr/>
      </dsp:nvSpPr>
      <dsp:spPr>
        <a:xfrm>
          <a:off x="1069831" y="419280"/>
          <a:ext cx="3455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1990</a:t>
          </a:r>
        </a:p>
      </dsp:txBody>
      <dsp:txXfrm>
        <a:off x="1069831" y="419280"/>
        <a:ext cx="3455309" cy="436051"/>
      </dsp:txXfrm>
    </dsp:sp>
    <dsp:sp modelId="{6D6F343E-80E3-F342-B7AF-CC6DADD33B96}">
      <dsp:nvSpPr>
        <dsp:cNvPr id="0" name=""/>
        <dsp:cNvSpPr/>
      </dsp:nvSpPr>
      <dsp:spPr>
        <a:xfrm>
          <a:off x="851806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C6802-2B74-7E42-8927-D71D3FE9D566}">
      <dsp:nvSpPr>
        <dsp:cNvPr id="0" name=""/>
        <dsp:cNvSpPr/>
      </dsp:nvSpPr>
      <dsp:spPr>
        <a:xfrm>
          <a:off x="812561" y="2057157"/>
          <a:ext cx="78489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2E119-B6A8-E843-9E00-ADA824B41C67}">
      <dsp:nvSpPr>
        <dsp:cNvPr id="0" name=""/>
        <dsp:cNvSpPr/>
      </dsp:nvSpPr>
      <dsp:spPr>
        <a:xfrm rot="18900000">
          <a:off x="6824207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E601-34E1-254C-B177-CDFD6E515EE4}">
      <dsp:nvSpPr>
        <dsp:cNvPr id="0" name=""/>
        <dsp:cNvSpPr/>
      </dsp:nvSpPr>
      <dsp:spPr>
        <a:xfrm>
          <a:off x="6858460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7EAA6-A1BE-EC45-83E5-1412B01E1968}">
      <dsp:nvSpPr>
        <dsp:cNvPr id="0" name=""/>
        <dsp:cNvSpPr/>
      </dsp:nvSpPr>
      <dsp:spPr>
        <a:xfrm>
          <a:off x="7196401" y="2096402"/>
          <a:ext cx="345530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12700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 2006 se crea el Vienna Bleeding Study, reclutando 100 pacientes, para investigar el tema</a:t>
          </a:r>
        </a:p>
      </dsp:txBody>
      <dsp:txXfrm>
        <a:off x="7196401" y="2096402"/>
        <a:ext cx="3455309" cy="1241070"/>
      </dsp:txXfrm>
    </dsp:sp>
    <dsp:sp modelId="{1564E25E-A2C9-B841-850F-75FABC20FFCB}">
      <dsp:nvSpPr>
        <dsp:cNvPr id="0" name=""/>
        <dsp:cNvSpPr/>
      </dsp:nvSpPr>
      <dsp:spPr>
        <a:xfrm>
          <a:off x="7196401" y="3337472"/>
          <a:ext cx="345530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2006</a:t>
          </a:r>
        </a:p>
      </dsp:txBody>
      <dsp:txXfrm>
        <a:off x="7196401" y="3337472"/>
        <a:ext cx="3455309" cy="436051"/>
      </dsp:txXfrm>
    </dsp:sp>
    <dsp:sp modelId="{2CE53CBA-CF8C-A940-A975-321942A6A6D3}">
      <dsp:nvSpPr>
        <dsp:cNvPr id="0" name=""/>
        <dsp:cNvSpPr/>
      </dsp:nvSpPr>
      <dsp:spPr>
        <a:xfrm>
          <a:off x="6978375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3C191-530E-C149-88C3-43AB1AAD2E99}">
      <dsp:nvSpPr>
        <dsp:cNvPr id="0" name=""/>
        <dsp:cNvSpPr/>
      </dsp:nvSpPr>
      <dsp:spPr>
        <a:xfrm>
          <a:off x="6939130" y="2057157"/>
          <a:ext cx="78489" cy="78489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BF642-3F2A-BD46-954C-30EB330948A1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DB426-0A43-424B-9A07-CF4420C420CA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Screening inicial de causas frecuentes</a:t>
          </a:r>
          <a:endParaRPr lang="en-US" sz="3000" kern="1200"/>
        </a:p>
      </dsp:txBody>
      <dsp:txXfrm>
        <a:off x="398656" y="1088253"/>
        <a:ext cx="2959127" cy="1837317"/>
      </dsp:txXfrm>
    </dsp:sp>
    <dsp:sp modelId="{7CFD73BD-B855-C244-82BF-BED976F83588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88455-6C90-F940-A41C-750B520F92F9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Estudio de causas poco frecuentes</a:t>
          </a:r>
          <a:endParaRPr lang="en-US" sz="3000" kern="1200"/>
        </a:p>
      </dsp:txBody>
      <dsp:txXfrm>
        <a:off x="4155097" y="1088253"/>
        <a:ext cx="2959127" cy="1837317"/>
      </dsp:txXfrm>
    </dsp:sp>
    <dsp:sp modelId="{80F84D89-26F6-5D48-AE30-7A1B50FCD62B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76269-12A8-014A-B5B8-153AC99428AD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Estudio especializado y de investigación</a:t>
          </a:r>
          <a:endParaRPr lang="en-US" sz="3000" kern="1200"/>
        </a:p>
      </dsp:txBody>
      <dsp:txXfrm>
        <a:off x="7911539" y="1088253"/>
        <a:ext cx="2959127" cy="1837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66156-7CB8-364D-AE88-4E76629A38E6}">
      <dsp:nvSpPr>
        <dsp:cNvPr id="0" name=""/>
        <dsp:cNvSpPr/>
      </dsp:nvSpPr>
      <dsp:spPr>
        <a:xfrm>
          <a:off x="0" y="400202"/>
          <a:ext cx="10927829" cy="1738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499872" rIns="84812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/>
            <a:t>Plaquetas (cuantitativo y cualitativo)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/>
            <a:t>Descartar patología hematológica adquirida (Neoplasias, Gammapatías)</a:t>
          </a:r>
          <a:endParaRPr lang="en-US" sz="2400" kern="1200"/>
        </a:p>
      </dsp:txBody>
      <dsp:txXfrm>
        <a:off x="0" y="400202"/>
        <a:ext cx="10927829" cy="1738799"/>
      </dsp:txXfrm>
    </dsp:sp>
    <dsp:sp modelId="{6712A152-C1C2-E548-85F2-7D68F9058B99}">
      <dsp:nvSpPr>
        <dsp:cNvPr id="0" name=""/>
        <dsp:cNvSpPr/>
      </dsp:nvSpPr>
      <dsp:spPr>
        <a:xfrm>
          <a:off x="546391" y="45962"/>
          <a:ext cx="764948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Hemograma con frotis</a:t>
          </a:r>
          <a:endParaRPr lang="en-US" sz="2400" kern="1200"/>
        </a:p>
      </dsp:txBody>
      <dsp:txXfrm>
        <a:off x="580976" y="80547"/>
        <a:ext cx="7580310" cy="639310"/>
      </dsp:txXfrm>
    </dsp:sp>
    <dsp:sp modelId="{CBD945D0-D7EF-8B48-8279-82C3EB9662F8}">
      <dsp:nvSpPr>
        <dsp:cNvPr id="0" name=""/>
        <dsp:cNvSpPr/>
      </dsp:nvSpPr>
      <dsp:spPr>
        <a:xfrm>
          <a:off x="0" y="2622842"/>
          <a:ext cx="10927829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499872" rIns="84812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/>
            <a:t>Evaluación de déficit de Factores</a:t>
          </a:r>
          <a:endParaRPr lang="en-US" sz="2400" kern="1200"/>
        </a:p>
      </dsp:txBody>
      <dsp:txXfrm>
        <a:off x="0" y="2622842"/>
        <a:ext cx="10927829" cy="1020600"/>
      </dsp:txXfrm>
    </dsp:sp>
    <dsp:sp modelId="{FB8E8B93-89AA-6849-B82C-9D30EA02059C}">
      <dsp:nvSpPr>
        <dsp:cNvPr id="0" name=""/>
        <dsp:cNvSpPr/>
      </dsp:nvSpPr>
      <dsp:spPr>
        <a:xfrm>
          <a:off x="546391" y="2268602"/>
          <a:ext cx="7649480" cy="70848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TP  y  TTPA</a:t>
          </a:r>
          <a:endParaRPr lang="en-US" sz="2400" kern="1200"/>
        </a:p>
      </dsp:txBody>
      <dsp:txXfrm>
        <a:off x="580976" y="2303187"/>
        <a:ext cx="7580310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78FA4-DE49-7843-A9BE-B353D468D583}">
      <dsp:nvSpPr>
        <dsp:cNvPr id="0" name=""/>
        <dsp:cNvSpPr/>
      </dsp:nvSpPr>
      <dsp:spPr>
        <a:xfrm>
          <a:off x="0" y="23102"/>
          <a:ext cx="10927829" cy="565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Fibrinógeno</a:t>
          </a:r>
          <a:endParaRPr lang="en-US" sz="2300" kern="1200"/>
        </a:p>
      </dsp:txBody>
      <dsp:txXfrm>
        <a:off x="27586" y="50688"/>
        <a:ext cx="10872657" cy="509938"/>
      </dsp:txXfrm>
    </dsp:sp>
    <dsp:sp modelId="{25F04CE0-F645-014E-9771-9F5FFE544870}">
      <dsp:nvSpPr>
        <dsp:cNvPr id="0" name=""/>
        <dsp:cNvSpPr/>
      </dsp:nvSpPr>
      <dsp:spPr>
        <a:xfrm>
          <a:off x="0" y="654452"/>
          <a:ext cx="10927829" cy="56511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Factor von Willebrand</a:t>
          </a:r>
          <a:endParaRPr lang="en-US" sz="2300" kern="1200"/>
        </a:p>
      </dsp:txBody>
      <dsp:txXfrm>
        <a:off x="27586" y="682038"/>
        <a:ext cx="10872657" cy="509938"/>
      </dsp:txXfrm>
    </dsp:sp>
    <dsp:sp modelId="{9767683E-1837-B547-BB67-71E0C2160F49}">
      <dsp:nvSpPr>
        <dsp:cNvPr id="0" name=""/>
        <dsp:cNvSpPr/>
      </dsp:nvSpPr>
      <dsp:spPr>
        <a:xfrm>
          <a:off x="0" y="1219562"/>
          <a:ext cx="10927829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800" kern="1200"/>
            <a:t>Antigénico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800" kern="1200"/>
            <a:t>Función (Cofactor de Ristocetina u otros)</a:t>
          </a:r>
          <a:endParaRPr lang="en-US" sz="1800" kern="1200"/>
        </a:p>
      </dsp:txBody>
      <dsp:txXfrm>
        <a:off x="0" y="1219562"/>
        <a:ext cx="10927829" cy="618930"/>
      </dsp:txXfrm>
    </dsp:sp>
    <dsp:sp modelId="{0B91A3FC-FD96-D24A-9707-5DAB6D2D77E5}">
      <dsp:nvSpPr>
        <dsp:cNvPr id="0" name=""/>
        <dsp:cNvSpPr/>
      </dsp:nvSpPr>
      <dsp:spPr>
        <a:xfrm>
          <a:off x="0" y="1838492"/>
          <a:ext cx="10927829" cy="56511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Factor VIII</a:t>
          </a:r>
          <a:endParaRPr lang="en-US" sz="2300" kern="1200"/>
        </a:p>
      </dsp:txBody>
      <dsp:txXfrm>
        <a:off x="27586" y="1866078"/>
        <a:ext cx="10872657" cy="509938"/>
      </dsp:txXfrm>
    </dsp:sp>
    <dsp:sp modelId="{AF2913FD-8327-7C48-A640-3041E25F50E9}">
      <dsp:nvSpPr>
        <dsp:cNvPr id="0" name=""/>
        <dsp:cNvSpPr/>
      </dsp:nvSpPr>
      <dsp:spPr>
        <a:xfrm>
          <a:off x="0" y="2469842"/>
          <a:ext cx="10927829" cy="56511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Factor IX</a:t>
          </a:r>
          <a:endParaRPr lang="en-US" sz="2300" kern="1200"/>
        </a:p>
      </dsp:txBody>
      <dsp:txXfrm>
        <a:off x="27586" y="2497428"/>
        <a:ext cx="10872657" cy="509938"/>
      </dsp:txXfrm>
    </dsp:sp>
    <dsp:sp modelId="{3F5A2F67-C5BD-624A-9A36-EA64044D0317}">
      <dsp:nvSpPr>
        <dsp:cNvPr id="0" name=""/>
        <dsp:cNvSpPr/>
      </dsp:nvSpPr>
      <dsp:spPr>
        <a:xfrm>
          <a:off x="0" y="3101192"/>
          <a:ext cx="10927829" cy="56511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Factor XI</a:t>
          </a:r>
          <a:endParaRPr lang="en-US" sz="2300" kern="1200"/>
        </a:p>
      </dsp:txBody>
      <dsp:txXfrm>
        <a:off x="27586" y="3128778"/>
        <a:ext cx="10872657" cy="509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6B5F-A804-5B4C-A083-232608681E78}">
      <dsp:nvSpPr>
        <dsp:cNvPr id="0" name=""/>
        <dsp:cNvSpPr/>
      </dsp:nvSpPr>
      <dsp:spPr>
        <a:xfrm>
          <a:off x="0" y="54242"/>
          <a:ext cx="10927829" cy="712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Estudio de agregación plaquetaria</a:t>
          </a:r>
          <a:endParaRPr lang="en-US" sz="2900" kern="1200"/>
        </a:p>
      </dsp:txBody>
      <dsp:txXfrm>
        <a:off x="34783" y="89025"/>
        <a:ext cx="10858263" cy="642964"/>
      </dsp:txXfrm>
    </dsp:sp>
    <dsp:sp modelId="{BE432930-91ED-534D-8E71-96D01058296D}">
      <dsp:nvSpPr>
        <dsp:cNvPr id="0" name=""/>
        <dsp:cNvSpPr/>
      </dsp:nvSpPr>
      <dsp:spPr>
        <a:xfrm>
          <a:off x="0" y="850292"/>
          <a:ext cx="10927829" cy="71253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Estudio de secreción plaquetaria</a:t>
          </a:r>
          <a:endParaRPr lang="en-US" sz="2900" kern="1200"/>
        </a:p>
      </dsp:txBody>
      <dsp:txXfrm>
        <a:off x="34783" y="885075"/>
        <a:ext cx="10858263" cy="642964"/>
      </dsp:txXfrm>
    </dsp:sp>
    <dsp:sp modelId="{40CBB452-6AE7-294B-9EBD-074DD55F8CE3}">
      <dsp:nvSpPr>
        <dsp:cNvPr id="0" name=""/>
        <dsp:cNvSpPr/>
      </dsp:nvSpPr>
      <dsp:spPr>
        <a:xfrm>
          <a:off x="0" y="1646342"/>
          <a:ext cx="10927829" cy="71253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Grupo sanguíneo ABO</a:t>
          </a:r>
          <a:endParaRPr lang="en-US" sz="2900" kern="1200"/>
        </a:p>
      </dsp:txBody>
      <dsp:txXfrm>
        <a:off x="34783" y="1681125"/>
        <a:ext cx="10858263" cy="642964"/>
      </dsp:txXfrm>
    </dsp:sp>
    <dsp:sp modelId="{DFC72F9E-A5E1-544A-99A3-BB7FAB32B38C}">
      <dsp:nvSpPr>
        <dsp:cNvPr id="0" name=""/>
        <dsp:cNvSpPr/>
      </dsp:nvSpPr>
      <dsp:spPr>
        <a:xfrm>
          <a:off x="0" y="2442392"/>
          <a:ext cx="10927829" cy="71253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Proteína C Reactiva</a:t>
          </a:r>
          <a:endParaRPr lang="en-US" sz="2900" kern="1200"/>
        </a:p>
      </dsp:txBody>
      <dsp:txXfrm>
        <a:off x="34783" y="2477175"/>
        <a:ext cx="10858263" cy="642964"/>
      </dsp:txXfrm>
    </dsp:sp>
    <dsp:sp modelId="{7BE4DE63-6420-C542-914F-D0B78D7DFB2B}">
      <dsp:nvSpPr>
        <dsp:cNvPr id="0" name=""/>
        <dsp:cNvSpPr/>
      </dsp:nvSpPr>
      <dsp:spPr>
        <a:xfrm>
          <a:off x="0" y="3154922"/>
          <a:ext cx="10927829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300" kern="1200"/>
            <a:t>Descartar proceso inflamatorio que normalice FvW</a:t>
          </a:r>
          <a:endParaRPr lang="en-US" sz="2300" kern="1200"/>
        </a:p>
      </dsp:txBody>
      <dsp:txXfrm>
        <a:off x="0" y="3154922"/>
        <a:ext cx="10927829" cy="480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F6EA6-09AD-C541-B20A-0F2EE7496D3A}">
      <dsp:nvSpPr>
        <dsp:cNvPr id="0" name=""/>
        <dsp:cNvSpPr/>
      </dsp:nvSpPr>
      <dsp:spPr>
        <a:xfrm>
          <a:off x="0" y="330002"/>
          <a:ext cx="10927829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7C6A3-5051-5C43-9953-0223193303CA}">
      <dsp:nvSpPr>
        <dsp:cNvPr id="0" name=""/>
        <dsp:cNvSpPr/>
      </dsp:nvSpPr>
      <dsp:spPr>
        <a:xfrm>
          <a:off x="546391" y="5282"/>
          <a:ext cx="764948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Idealmente repetir estudio previo para confirmar</a:t>
          </a:r>
          <a:endParaRPr lang="en-US" sz="2200" kern="1200"/>
        </a:p>
      </dsp:txBody>
      <dsp:txXfrm>
        <a:off x="578094" y="36985"/>
        <a:ext cx="7586074" cy="586034"/>
      </dsp:txXfrm>
    </dsp:sp>
    <dsp:sp modelId="{20D218AD-10EC-BE40-8FB0-FE4A653ECEAC}">
      <dsp:nvSpPr>
        <dsp:cNvPr id="0" name=""/>
        <dsp:cNvSpPr/>
      </dsp:nvSpPr>
      <dsp:spPr>
        <a:xfrm>
          <a:off x="0" y="1327922"/>
          <a:ext cx="10927829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458216" rIns="84812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F XIII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F II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F V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F VII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/>
            <a:t>F X</a:t>
          </a:r>
          <a:endParaRPr lang="en-US" sz="2200" kern="1200"/>
        </a:p>
      </dsp:txBody>
      <dsp:txXfrm>
        <a:off x="0" y="1327922"/>
        <a:ext cx="10927829" cy="2356200"/>
      </dsp:txXfrm>
    </dsp:sp>
    <dsp:sp modelId="{32D6DE86-995D-E347-8509-CE749472CA2D}">
      <dsp:nvSpPr>
        <dsp:cNvPr id="0" name=""/>
        <dsp:cNvSpPr/>
      </dsp:nvSpPr>
      <dsp:spPr>
        <a:xfrm>
          <a:off x="546391" y="1003202"/>
          <a:ext cx="7649480" cy="6494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Déficit raros de factores de la coagulación</a:t>
          </a:r>
          <a:endParaRPr lang="en-US" sz="2200" kern="1200"/>
        </a:p>
      </dsp:txBody>
      <dsp:txXfrm>
        <a:off x="578094" y="1034905"/>
        <a:ext cx="7586074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87E96-241A-8844-9C7D-BDC67FD5CE2E}">
      <dsp:nvSpPr>
        <dsp:cNvPr id="0" name=""/>
        <dsp:cNvSpPr/>
      </dsp:nvSpPr>
      <dsp:spPr>
        <a:xfrm>
          <a:off x="53" y="14616"/>
          <a:ext cx="5106412" cy="15039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Aumento de riesgo de sangrado</a:t>
          </a:r>
          <a:endParaRPr lang="en-US" sz="3000" kern="1200"/>
        </a:p>
      </dsp:txBody>
      <dsp:txXfrm>
        <a:off x="53" y="14616"/>
        <a:ext cx="5106412" cy="1503923"/>
      </dsp:txXfrm>
    </dsp:sp>
    <dsp:sp modelId="{2E27FE8D-2FEC-E84A-A432-09E9CFFAAFE4}">
      <dsp:nvSpPr>
        <dsp:cNvPr id="0" name=""/>
        <dsp:cNvSpPr/>
      </dsp:nvSpPr>
      <dsp:spPr>
        <a:xfrm>
          <a:off x="53" y="1518540"/>
          <a:ext cx="5106412" cy="26596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000" kern="1200"/>
            <a:t>Mayor score de sangrado al ingreso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000" kern="1200"/>
            <a:t>Mayor período de seguimiento</a:t>
          </a:r>
          <a:endParaRPr lang="en-US" sz="3000" kern="1200"/>
        </a:p>
      </dsp:txBody>
      <dsp:txXfrm>
        <a:off x="53" y="1518540"/>
        <a:ext cx="5106412" cy="2659647"/>
      </dsp:txXfrm>
    </dsp:sp>
    <dsp:sp modelId="{A4BE13AB-0784-9A4A-95CF-F877A691C75A}">
      <dsp:nvSpPr>
        <dsp:cNvPr id="0" name=""/>
        <dsp:cNvSpPr/>
      </dsp:nvSpPr>
      <dsp:spPr>
        <a:xfrm>
          <a:off x="5821363" y="14616"/>
          <a:ext cx="5106412" cy="150392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Riesgo de Sangrado post cirugía, extracción dental o Parto</a:t>
          </a:r>
          <a:endParaRPr lang="en-US" sz="3000" kern="1200"/>
        </a:p>
      </dsp:txBody>
      <dsp:txXfrm>
        <a:off x="5821363" y="14616"/>
        <a:ext cx="5106412" cy="1503923"/>
      </dsp:txXfrm>
    </dsp:sp>
    <dsp:sp modelId="{F690625A-A297-B04F-9E16-5410C10B1B03}">
      <dsp:nvSpPr>
        <dsp:cNvPr id="0" name=""/>
        <dsp:cNvSpPr/>
      </dsp:nvSpPr>
      <dsp:spPr>
        <a:xfrm>
          <a:off x="5821363" y="1518540"/>
          <a:ext cx="5106412" cy="2659647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000" kern="1200"/>
            <a:t>Antecedente de sangrado post procedimiento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000" kern="1200"/>
            <a:t>Trastorno hemorragíparo diagnosticado (No BDUC)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000" b="1" kern="1200"/>
            <a:t>Grupo O</a:t>
          </a:r>
          <a:endParaRPr lang="en-US" sz="3000" kern="1200"/>
        </a:p>
      </dsp:txBody>
      <dsp:txXfrm>
        <a:off x="5821363" y="1518540"/>
        <a:ext cx="5106412" cy="265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5360E-4909-B94A-BB4B-E43BDEFB6532}" type="datetimeFigureOut">
              <a:rPr lang="es-CL" smtClean="0"/>
              <a:t>12-07-24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11023-B5AF-A647-AD1E-7B9DD9233C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4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Grupo O:</a:t>
            </a:r>
          </a:p>
          <a:p>
            <a:r>
              <a:rPr lang="es-CL" dirty="0"/>
              <a:t>Caucásicos 44%</a:t>
            </a:r>
          </a:p>
          <a:p>
            <a:r>
              <a:rPr lang="es-CL" dirty="0"/>
              <a:t>Santiago 57,8%</a:t>
            </a:r>
          </a:p>
          <a:p>
            <a:r>
              <a:rPr lang="es-CL" dirty="0"/>
              <a:t>Mapuche 86,8%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1023-B5AF-A647-AD1E-7B9DD9233C6C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20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Naranja: similar al resto</a:t>
            </a:r>
          </a:p>
          <a:p>
            <a:r>
              <a:rPr lang="es-CL" dirty="0"/>
              <a:t>Azul: distinto en BDUC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1023-B5AF-A647-AD1E-7B9DD9233C6C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90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146F5-082C-9790-EEDD-50687C33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86F7F3-28FE-76D6-FE52-4658B3C0B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6E1B9-AAE7-EE6B-59D2-8A02D96E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77913-6DFA-845B-E235-10D2A407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B66C68-5412-D56D-0E92-64EEF8FB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1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FD291-9B17-9A61-55A1-276F2F6E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40AF70-E359-7FCF-EE2D-0645AB874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BB6750-C655-3CC1-DBA8-A6A9B875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561182-CF58-42C5-00F0-386C40B4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CAA6-990D-6F9D-D99F-19ABF3FD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7C1673-2A4B-BC4A-3DAC-8C8D714CD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C84557-9D7F-DF89-FBB3-A54EB702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28A80-29F5-C715-FEEF-4FA11803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A53B5-892A-2F5A-219C-569D9301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E2EB0A-CA5D-2E72-E52D-80EABAA9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06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D5E93-4531-D9C8-8506-39560511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2E077B-D2E3-086B-1CF6-0F2EF8D95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40DA76-FE4E-8B15-590E-231F06DC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4AE70A-B5B0-ACD1-1B87-B38CDDF8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AF20B6-EF18-66B1-27C3-3120343A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921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03808-DBD4-FF12-9596-3A39F864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7DBBC-59E6-41DD-22EE-398E03C6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D40447-518E-FF9B-B99D-0559937E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C9AFE-1B79-068A-B198-11DBFFAC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2E634-C08C-55EC-ADBA-9D0E86A6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97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51E9C-DF49-3D66-2821-4AD060FE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4D532E-0854-5052-4EDA-8CADCFE62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852A73-DBDE-5A93-6703-0C291419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3428B7-96E6-F774-3CCD-423A2359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9BDCD7-3A27-2A56-F288-016DDF69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2FD2AD-4B6D-153D-BCB2-CCFCC481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5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69372-210B-7184-8D47-91386570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683EA2-D0D3-7BE0-3E4F-D7FF5F820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E41E2A-63C6-B8F4-821E-FECDAB29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F109E9-37AB-0DF1-9082-00DF59074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E6004A-B695-DC09-E775-72A372515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04072E-60EA-DF9F-D916-DB0F1723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64ADC6-B489-1A70-BBF6-482F46DC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6FA166-B4F1-115C-66CB-1B1A3BE8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29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1628B-E643-FBD6-BD22-40257031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C542D1-1355-504A-F6DE-C0C8C7D1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DA1101-FD02-4A28-8F62-363426CE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D6AE64-AE82-6509-E960-E9657AD1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84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42B9D9-17D1-C383-FBCA-60464F42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845CA4-1824-A37F-D4BC-6B2730F9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4E76B2-5137-1F74-60AC-2157C8DD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766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DE243-BA80-6628-A863-BC24F582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7095B-B418-9CB1-25A1-1DE24D99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3A7424-824F-528D-3E97-2E7AEC34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A91CED-F116-8FE2-AC75-0A5C3AB4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BBCD05-111C-AAC6-7655-27282245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D1CB31-B778-DAEE-6F74-A89F77C7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24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EE5C-C73B-1319-DE06-BC10BE01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EFB032-526D-9BEC-765E-63646E1B9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F357C9-D307-033C-D8D7-ACBF04052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30DD5E-1272-7E6E-1385-D0544EBB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D0B464-D631-BC10-FC3C-6FCC78AB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C3284A-79CC-9B30-096C-BEEDA100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41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91EF26-3105-1D09-4D1F-935CD448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A7DF8E-5A3A-6B63-5425-67FBDE6DE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347F3E-09D5-99CC-77BC-567C6F407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65C53-C6C2-B841-B807-D033A6FB81FF}" type="datetimeFigureOut">
              <a:rPr lang="es-CL" smtClean="0"/>
              <a:t>11-07-24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BC625-7F69-BD32-7598-DF2066371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D0BA07-17EC-BFF7-F6E7-986ED120C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37162-7A7E-C24D-9FD5-C901F8EC6C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81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4B0FC4-C747-A235-DCCD-7A8A5864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s-CL" sz="4800">
                <a:solidFill>
                  <a:srgbClr val="FFFFFF"/>
                </a:solidFill>
              </a:rPr>
              <a:t>Sangradores de Causa Desconocida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B13893-3013-7C5B-2624-715D419F6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s-CL" dirty="0"/>
              <a:t>Dr. Carlos Sáez M.</a:t>
            </a:r>
            <a:endParaRPr lang="es-CL"/>
          </a:p>
          <a:p>
            <a:pPr algn="l"/>
            <a:r>
              <a:rPr lang="es-CL" dirty="0"/>
              <a:t>Medicina Interna - Hematología</a:t>
            </a:r>
            <a:endParaRPr lang="es-CL"/>
          </a:p>
          <a:p>
            <a:pPr algn="l"/>
            <a:r>
              <a:rPr lang="es-CL" dirty="0"/>
              <a:t>HCSBA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315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283A7A-2060-2F91-D3EE-C03EDAD8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Vienna Bleeding Biobank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67BD8-6634-8742-3565-51D745AE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s-CL" dirty="0"/>
              <a:t>En 2018 se publica estudio que muestra que el 72,5% de los pacientes estudiados por tendencia al sangrado son diagnosticados como BDUC</a:t>
            </a:r>
          </a:p>
          <a:p>
            <a:endParaRPr lang="es-CL" dirty="0"/>
          </a:p>
          <a:p>
            <a:r>
              <a:rPr lang="es-CL" dirty="0"/>
              <a:t>Fenotipo indistinguible de otras patologías con tendencia leve a moderada al sangrado</a:t>
            </a:r>
          </a:p>
          <a:p>
            <a:endParaRPr lang="es-CL" dirty="0"/>
          </a:p>
          <a:p>
            <a:r>
              <a:rPr lang="es-CL" dirty="0"/>
              <a:t>Concordante con lo encontrado en estudio chileno</a:t>
            </a:r>
          </a:p>
        </p:txBody>
      </p:sp>
    </p:spTree>
    <p:extLst>
      <p:ext uri="{BB962C8B-B14F-4D97-AF65-F5344CB8AC3E}">
        <p14:creationId xmlns:p14="http://schemas.microsoft.com/office/powerpoint/2010/main" val="387166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7AA8D6-7C22-260F-DC83-F36FA413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Sangradores de Causa Desconocida (BDUC)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FB2858-553F-4D60-F861-188D169B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5" y="1891970"/>
            <a:ext cx="10861589" cy="4570613"/>
          </a:xfrm>
        </p:spPr>
        <p:txBody>
          <a:bodyPr anchor="ctr">
            <a:normAutofit/>
          </a:bodyPr>
          <a:lstStyle/>
          <a:p>
            <a:r>
              <a:rPr lang="es-CL" dirty="0"/>
              <a:t>En 2019 se demuestra que estos pacientes tienen alteraciones en la capacidad hemostática del plasma</a:t>
            </a:r>
          </a:p>
          <a:p>
            <a:pPr lvl="1"/>
            <a:r>
              <a:rPr lang="es-CL" sz="2800" dirty="0"/>
              <a:t>Generación de Trombina alterada</a:t>
            </a:r>
          </a:p>
          <a:p>
            <a:pPr lvl="1"/>
            <a:r>
              <a:rPr lang="es-CL" sz="2800" dirty="0"/>
              <a:t>Formación anormal del coágulo</a:t>
            </a:r>
          </a:p>
          <a:p>
            <a:pPr lvl="1"/>
            <a:r>
              <a:rPr lang="es-CL" sz="2800" dirty="0"/>
              <a:t>Defectos en la fibrinólisis</a:t>
            </a:r>
          </a:p>
          <a:p>
            <a:pPr lvl="1"/>
            <a:r>
              <a:rPr lang="es-CL" sz="2800" dirty="0"/>
              <a:t>Sobrerrepresentación de Grupo O</a:t>
            </a:r>
          </a:p>
          <a:p>
            <a:pPr lvl="1"/>
            <a:r>
              <a:rPr lang="es-CL" sz="2800" dirty="0"/>
              <a:t>Aumento del Inhibidor de la vía del factor tisular</a:t>
            </a:r>
          </a:p>
          <a:p>
            <a:pPr lvl="1"/>
            <a:endParaRPr lang="es-CL" sz="2800" dirty="0"/>
          </a:p>
          <a:p>
            <a:r>
              <a:rPr lang="es-CL" dirty="0"/>
              <a:t>Hallazgos inconsistentes y poco reproducibles en los estudios</a:t>
            </a:r>
          </a:p>
        </p:txBody>
      </p:sp>
    </p:spTree>
    <p:extLst>
      <p:ext uri="{BB962C8B-B14F-4D97-AF65-F5344CB8AC3E}">
        <p14:creationId xmlns:p14="http://schemas.microsoft.com/office/powerpoint/2010/main" val="149108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7384AB-D314-A69B-11A1-1B380236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ThromboGenomics Project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6FD05-6EBD-0EBC-3907-76CE5106D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s-CL" dirty="0"/>
              <a:t>Secuenciación masiva de genes con asociación conocida con trastornos </a:t>
            </a:r>
            <a:r>
              <a:rPr lang="es-CL" dirty="0" err="1"/>
              <a:t>hemorragíparos</a:t>
            </a:r>
            <a:endParaRPr lang="es-CL" dirty="0"/>
          </a:p>
          <a:p>
            <a:r>
              <a:rPr lang="es-CL" dirty="0"/>
              <a:t>Cohorte de 619 pacientes</a:t>
            </a:r>
          </a:p>
          <a:p>
            <a:endParaRPr lang="es-CL" dirty="0"/>
          </a:p>
          <a:p>
            <a:r>
              <a:rPr lang="es-CL" dirty="0"/>
              <a:t>Tasa diagnóstica de 3,2%</a:t>
            </a:r>
          </a:p>
          <a:p>
            <a:endParaRPr lang="es-CL" dirty="0"/>
          </a:p>
          <a:p>
            <a:r>
              <a:rPr lang="es-CL" dirty="0"/>
              <a:t>Se excluye causa monogénica, probablemente la causa sea poligénica</a:t>
            </a:r>
          </a:p>
        </p:txBody>
      </p:sp>
    </p:spTree>
    <p:extLst>
      <p:ext uri="{BB962C8B-B14F-4D97-AF65-F5344CB8AC3E}">
        <p14:creationId xmlns:p14="http://schemas.microsoft.com/office/powerpoint/2010/main" val="169507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6A1C41-ED05-5FB8-1885-D11BE132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Scientific and Standarization Committee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6E494-6A6A-3EE8-1538-905B9A77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s-CL" dirty="0"/>
              <a:t>Creado en 2022, en el Congreso en Londres de la ISTH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Dedicado a BDUC para potenciar esfuerzos de investigación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Aumentan los registros de pacientes en los centros de hemofilia</a:t>
            </a:r>
          </a:p>
        </p:txBody>
      </p:sp>
    </p:spTree>
    <p:extLst>
      <p:ext uri="{BB962C8B-B14F-4D97-AF65-F5344CB8AC3E}">
        <p14:creationId xmlns:p14="http://schemas.microsoft.com/office/powerpoint/2010/main" val="8576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Good Trees For The Landscape | Gardening Know How">
            <a:extLst>
              <a:ext uri="{FF2B5EF4-FFF2-40B4-BE49-F238E27FC236}">
                <a16:creationId xmlns:a16="http://schemas.microsoft.com/office/drawing/2014/main" id="{9A969C08-D742-87A9-0C29-F9E52948AB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9" b="66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2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207210-AF4C-4C94-4646-BFBA9143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Evaluación del Paciente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77ECEA-E10A-C9EC-6B22-C7E54907B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s-CL" dirty="0"/>
              <a:t>Historia Familiar</a:t>
            </a:r>
          </a:p>
          <a:p>
            <a:endParaRPr lang="es-CL" dirty="0"/>
          </a:p>
          <a:p>
            <a:r>
              <a:rPr lang="es-CL" dirty="0"/>
              <a:t>Uso de Medicamentos</a:t>
            </a:r>
          </a:p>
          <a:p>
            <a:endParaRPr lang="es-CL" dirty="0"/>
          </a:p>
          <a:p>
            <a:r>
              <a:rPr lang="es-CL" dirty="0"/>
              <a:t>Historial de Sangrado</a:t>
            </a:r>
          </a:p>
          <a:p>
            <a:endParaRPr lang="es-CL" dirty="0"/>
          </a:p>
          <a:p>
            <a:r>
              <a:rPr lang="es-CL" dirty="0"/>
              <a:t>Examen Físico</a:t>
            </a:r>
          </a:p>
        </p:txBody>
      </p:sp>
    </p:spTree>
    <p:extLst>
      <p:ext uri="{BB962C8B-B14F-4D97-AF65-F5344CB8AC3E}">
        <p14:creationId xmlns:p14="http://schemas.microsoft.com/office/powerpoint/2010/main" val="196113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9BC6F-BF5C-C589-13AB-19718F31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E81F0-10D7-E35E-4F4D-E62080E10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A77BD64-3003-6811-C0EE-AE0AE30DE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7" t="18938" r="27522" b="14676"/>
          <a:stretch/>
        </p:blipFill>
        <p:spPr>
          <a:xfrm>
            <a:off x="1902261" y="0"/>
            <a:ext cx="8387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5F9275-7590-DF8B-93A7-2515C68D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Estudio de Laboratorio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DEEF997-1ACF-206F-9AAB-EC8DB5094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78517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74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5B22D-94E5-DC94-FCC6-857C89ED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Screening inicial de causas frecuentes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8587D90-ED5A-5C0A-3891-4EEF2EDA0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4478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93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99FD42-6051-5CEF-21FC-416B4A2F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Screening inicial de causas frecuentes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5E7F6DF-790C-586B-C3EF-82D5B3050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81626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06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3A898-CB1A-E910-08BB-06F99F0E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CL" sz="4000">
                <a:solidFill>
                  <a:srgbClr val="FFFFFF"/>
                </a:solidFill>
              </a:rPr>
              <a:t>Sangrado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7D5235-7417-B755-848D-1445F9A1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s-CL" dirty="0"/>
          </a:p>
          <a:p>
            <a:r>
              <a:rPr lang="es-CL" dirty="0"/>
              <a:t>Motivo frecuente de derivación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¿En qué punto se considera sangrado patológico?</a:t>
            </a:r>
          </a:p>
        </p:txBody>
      </p:sp>
    </p:spTree>
    <p:extLst>
      <p:ext uri="{BB962C8B-B14F-4D97-AF65-F5344CB8AC3E}">
        <p14:creationId xmlns:p14="http://schemas.microsoft.com/office/powerpoint/2010/main" val="144997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81D1D4-5127-8B6A-21ED-E9F24158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Screening inicial de causas frecuentes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2DC9403-E5B1-4686-E1E5-9CE6B0813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29613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65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F247AB-F525-2282-98DC-45D0A8F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Estudio de causas poco frecuentes</a:t>
            </a:r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9F44E48F-7B00-999E-0898-D557A9E15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0168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31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9F6F7E-08C6-84D1-F906-D69B8D19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Estudio especializado y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418F9-0416-3F73-7634-90789C9D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7" y="1885278"/>
            <a:ext cx="11082968" cy="4678183"/>
          </a:xfrm>
        </p:spPr>
        <p:txBody>
          <a:bodyPr anchor="ctr">
            <a:normAutofit/>
          </a:bodyPr>
          <a:lstStyle/>
          <a:p>
            <a:r>
              <a:rPr lang="es-CL" dirty="0"/>
              <a:t>Estudio de Fibrinólisis</a:t>
            </a:r>
          </a:p>
          <a:p>
            <a:pPr lvl="1"/>
            <a:r>
              <a:rPr lang="es-CL" sz="2800" dirty="0"/>
              <a:t>Rol clínico poco claro</a:t>
            </a:r>
          </a:p>
          <a:p>
            <a:pPr lvl="1"/>
            <a:endParaRPr lang="es-CL" sz="2800" dirty="0"/>
          </a:p>
          <a:p>
            <a:r>
              <a:rPr lang="es-CL" dirty="0"/>
              <a:t>PFA-100 / PFA-200</a:t>
            </a:r>
          </a:p>
          <a:p>
            <a:endParaRPr lang="es-CL" dirty="0"/>
          </a:p>
          <a:p>
            <a:r>
              <a:rPr lang="es-CL" dirty="0"/>
              <a:t>Citometría de Flujo plaquetaria con marcadores de activación</a:t>
            </a:r>
          </a:p>
          <a:p>
            <a:r>
              <a:rPr lang="es-CL" dirty="0"/>
              <a:t>Microscopía electrónica plaquetaria</a:t>
            </a:r>
          </a:p>
          <a:p>
            <a:r>
              <a:rPr lang="es-CL" dirty="0"/>
              <a:t>Genómica plaquetaria</a:t>
            </a:r>
          </a:p>
          <a:p>
            <a:r>
              <a:rPr lang="es-CL" dirty="0"/>
              <a:t>Entre otros</a:t>
            </a:r>
          </a:p>
        </p:txBody>
      </p:sp>
    </p:spTree>
    <p:extLst>
      <p:ext uri="{BB962C8B-B14F-4D97-AF65-F5344CB8AC3E}">
        <p14:creationId xmlns:p14="http://schemas.microsoft.com/office/powerpoint/2010/main" val="299760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47A577-E462-28CC-0022-5FE4A15A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¿Y los Test Viscoelásticos en Sangre Total?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4C13C-FF8F-D86D-5A89-521186F7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91970"/>
            <a:ext cx="11291925" cy="4671492"/>
          </a:xfrm>
        </p:spPr>
        <p:txBody>
          <a:bodyPr anchor="ctr">
            <a:normAutofit/>
          </a:bodyPr>
          <a:lstStyle/>
          <a:p>
            <a:r>
              <a:rPr lang="es-CL" dirty="0" err="1"/>
              <a:t>Tromboelastografía</a:t>
            </a:r>
            <a:r>
              <a:rPr lang="es-CL" dirty="0"/>
              <a:t> (TEG) </a:t>
            </a:r>
          </a:p>
          <a:p>
            <a:r>
              <a:rPr lang="es-CL" dirty="0" err="1"/>
              <a:t>Tromboelastografía</a:t>
            </a:r>
            <a:r>
              <a:rPr lang="es-CL" dirty="0"/>
              <a:t> rotacional (ROTEM)</a:t>
            </a:r>
          </a:p>
          <a:p>
            <a:pPr lvl="1"/>
            <a:endParaRPr lang="es-CL" sz="2800" dirty="0"/>
          </a:p>
          <a:p>
            <a:r>
              <a:rPr lang="es-CL" dirty="0"/>
              <a:t>Ensayos de la hemostasia global</a:t>
            </a:r>
          </a:p>
          <a:p>
            <a:pPr lvl="1"/>
            <a:endParaRPr lang="es-CL" sz="2800" dirty="0"/>
          </a:p>
          <a:p>
            <a:r>
              <a:rPr lang="es-CL" dirty="0"/>
              <a:t>Resultados discordantes en cohortes de BDUC</a:t>
            </a:r>
          </a:p>
          <a:p>
            <a:r>
              <a:rPr lang="es-CL" dirty="0"/>
              <a:t>Salvo ROTEM no activado, otras modalidades no muestran diferencias con pacientes sanos ni otros trastornos</a:t>
            </a:r>
          </a:p>
          <a:p>
            <a:r>
              <a:rPr lang="es-CL" dirty="0"/>
              <a:t>No recomendados para diagnóstico ni manejo</a:t>
            </a:r>
          </a:p>
        </p:txBody>
      </p:sp>
    </p:spTree>
    <p:extLst>
      <p:ext uri="{BB962C8B-B14F-4D97-AF65-F5344CB8AC3E}">
        <p14:creationId xmlns:p14="http://schemas.microsoft.com/office/powerpoint/2010/main" val="3096146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3,068,170 River Landscape Stock Photos - Free &amp; Royalty-Free Stock Photos  from Dreamstime">
            <a:extLst>
              <a:ext uri="{FF2B5EF4-FFF2-40B4-BE49-F238E27FC236}">
                <a16:creationId xmlns:a16="http://schemas.microsoft.com/office/drawing/2014/main" id="{50927386-88F4-A0A4-0591-3493B72A2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68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73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25AEA-6306-9303-9BD0-74CBC9E2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87030-3601-3F91-B2A5-0C02B0215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517587F-57FC-C28C-659F-A19FBC029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1" t="14849" r="7443" b="25793"/>
          <a:stretch/>
        </p:blipFill>
        <p:spPr>
          <a:xfrm>
            <a:off x="0" y="665019"/>
            <a:ext cx="12192000" cy="47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17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471F51-9832-3C9F-9927-A8B7271E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461FF7-5CDB-2267-9028-3B3EEA5E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91970"/>
            <a:ext cx="11306663" cy="4671492"/>
          </a:xfrm>
        </p:spPr>
        <p:txBody>
          <a:bodyPr anchor="ctr">
            <a:normAutofit/>
          </a:bodyPr>
          <a:lstStyle/>
          <a:p>
            <a:r>
              <a:rPr lang="es-CL" dirty="0"/>
              <a:t>Cohorte prospectiva (desde Octubre 2009)</a:t>
            </a:r>
          </a:p>
          <a:p>
            <a:endParaRPr lang="es-CL" dirty="0"/>
          </a:p>
          <a:p>
            <a:r>
              <a:rPr lang="es-CL" dirty="0"/>
              <a:t>Pacientes Adultos, derivados por Sangrado anormal leve a moderado</a:t>
            </a:r>
          </a:p>
          <a:p>
            <a:pPr lvl="1"/>
            <a:r>
              <a:rPr lang="es-CL" sz="2800" dirty="0"/>
              <a:t>Sin diagnóstico previo</a:t>
            </a:r>
          </a:p>
          <a:p>
            <a:pPr lvl="1"/>
            <a:r>
              <a:rPr lang="es-CL" sz="2800" dirty="0"/>
              <a:t>Centro Terciario</a:t>
            </a:r>
          </a:p>
          <a:p>
            <a:pPr lvl="1"/>
            <a:endParaRPr lang="es-CL" sz="2800" dirty="0"/>
          </a:p>
          <a:p>
            <a:r>
              <a:rPr lang="es-CL" dirty="0"/>
              <a:t>Evaluación de Ingreso + Laboratorio</a:t>
            </a:r>
          </a:p>
          <a:p>
            <a:r>
              <a:rPr lang="es-CL" dirty="0"/>
              <a:t>Seguimiento para identificar recurrencia de sangrado</a:t>
            </a:r>
          </a:p>
        </p:txBody>
      </p:sp>
    </p:spTree>
    <p:extLst>
      <p:ext uri="{BB962C8B-B14F-4D97-AF65-F5344CB8AC3E}">
        <p14:creationId xmlns:p14="http://schemas.microsoft.com/office/powerpoint/2010/main" val="2472484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05400" cy="5775902"/>
          </a:xfrm>
        </p:spPr>
        <p:txBody>
          <a:bodyPr/>
          <a:lstStyle/>
          <a:p>
            <a:pPr algn="ctr"/>
            <a:r>
              <a:rPr lang="es-CL" dirty="0"/>
              <a:t>Características de los Pacientes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911" t="21804" r="18120" b="6318"/>
          <a:stretch/>
        </p:blipFill>
        <p:spPr>
          <a:xfrm>
            <a:off x="6769395" y="0"/>
            <a:ext cx="5422605" cy="6858000"/>
          </a:xfrm>
          <a:prstGeom prst="rect">
            <a:avLst/>
          </a:prstGeom>
        </p:spPr>
      </p:pic>
      <p:sp>
        <p:nvSpPr>
          <p:cNvPr id="6" name="Marco 5"/>
          <p:cNvSpPr/>
          <p:nvPr/>
        </p:nvSpPr>
        <p:spPr>
          <a:xfrm>
            <a:off x="6868391" y="1444336"/>
            <a:ext cx="5185063" cy="3429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Marco 6"/>
          <p:cNvSpPr/>
          <p:nvPr/>
        </p:nvSpPr>
        <p:spPr>
          <a:xfrm>
            <a:off x="6875317" y="1752601"/>
            <a:ext cx="5185063" cy="3429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8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Eventos de Sangrado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282 (71,9%) pacientes tuvieron eventos de sangrado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284" t="40303" r="19290" b="26667"/>
          <a:stretch/>
        </p:blipFill>
        <p:spPr>
          <a:xfrm>
            <a:off x="5617868" y="1545974"/>
            <a:ext cx="6167377" cy="37660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71295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Síntomas de Sangrado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01" t="28728" r="18389" b="10139"/>
          <a:stretch/>
        </p:blipFill>
        <p:spPr>
          <a:xfrm>
            <a:off x="571500" y="977450"/>
            <a:ext cx="11049000" cy="5880550"/>
          </a:xfrm>
          <a:prstGeom prst="rect">
            <a:avLst/>
          </a:prstGeom>
        </p:spPr>
      </p:pic>
      <p:sp>
        <p:nvSpPr>
          <p:cNvPr id="5" name="Marco 4"/>
          <p:cNvSpPr/>
          <p:nvPr/>
        </p:nvSpPr>
        <p:spPr>
          <a:xfrm>
            <a:off x="696191" y="2597727"/>
            <a:ext cx="10837718" cy="39485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703117" y="2947556"/>
            <a:ext cx="10837718" cy="39485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Marco 6"/>
          <p:cNvSpPr/>
          <p:nvPr/>
        </p:nvSpPr>
        <p:spPr>
          <a:xfrm>
            <a:off x="703117" y="4651666"/>
            <a:ext cx="10837718" cy="39485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713508" y="5306291"/>
            <a:ext cx="10837718" cy="3948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Marco 8"/>
          <p:cNvSpPr/>
          <p:nvPr/>
        </p:nvSpPr>
        <p:spPr>
          <a:xfrm>
            <a:off x="723899" y="5649189"/>
            <a:ext cx="10837718" cy="39485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Marco 9"/>
          <p:cNvSpPr/>
          <p:nvPr/>
        </p:nvSpPr>
        <p:spPr>
          <a:xfrm>
            <a:off x="730825" y="4991096"/>
            <a:ext cx="10837718" cy="3948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8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4EFA93-16C2-C472-F421-319267DA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CL" sz="4000">
                <a:solidFill>
                  <a:srgbClr val="FFFFFF"/>
                </a:solidFill>
              </a:rPr>
              <a:t>ISTH BAT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146DE-B98F-D1A5-51EA-6C23F5B9F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7357583" cy="5546047"/>
          </a:xfrm>
        </p:spPr>
        <p:txBody>
          <a:bodyPr anchor="ctr">
            <a:normAutofit/>
          </a:bodyPr>
          <a:lstStyle/>
          <a:p>
            <a:r>
              <a:rPr lang="es-CL" dirty="0"/>
              <a:t>International </a:t>
            </a:r>
            <a:r>
              <a:rPr lang="es-CL" dirty="0" err="1"/>
              <a:t>Society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Thrombosis</a:t>
            </a:r>
            <a:r>
              <a:rPr lang="es-CL" dirty="0"/>
              <a:t> and </a:t>
            </a:r>
            <a:r>
              <a:rPr lang="es-CL" dirty="0" err="1"/>
              <a:t>Haemostasis</a:t>
            </a:r>
            <a:r>
              <a:rPr lang="es-CL" dirty="0"/>
              <a:t> (ISTH)</a:t>
            </a:r>
            <a:br>
              <a:rPr lang="es-CL" dirty="0"/>
            </a:br>
            <a:r>
              <a:rPr lang="es-CL" dirty="0" err="1"/>
              <a:t>Bleeding</a:t>
            </a:r>
            <a:r>
              <a:rPr lang="es-CL" dirty="0"/>
              <a:t> </a:t>
            </a:r>
            <a:r>
              <a:rPr lang="es-CL" dirty="0" err="1"/>
              <a:t>Assessment</a:t>
            </a:r>
            <a:r>
              <a:rPr lang="es-CL" dirty="0"/>
              <a:t> Tool (BAT)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Evalúa 14 categorías retrospectivamente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Identifica pacientes que requerirán evaluación dirigida</a:t>
            </a:r>
          </a:p>
        </p:txBody>
      </p:sp>
    </p:spTree>
    <p:extLst>
      <p:ext uri="{BB962C8B-B14F-4D97-AF65-F5344CB8AC3E}">
        <p14:creationId xmlns:p14="http://schemas.microsoft.com/office/powerpoint/2010/main" val="4150825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69" y="1612035"/>
            <a:ext cx="2757055" cy="3458730"/>
          </a:xfrm>
        </p:spPr>
        <p:txBody>
          <a:bodyPr/>
          <a:lstStyle/>
          <a:p>
            <a:pPr algn="ctr"/>
            <a:r>
              <a:rPr lang="es-CL" dirty="0"/>
              <a:t>Sangrado Recurrente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26" t="19176" r="25778" b="12288"/>
          <a:stretch/>
        </p:blipFill>
        <p:spPr>
          <a:xfrm>
            <a:off x="3422365" y="0"/>
            <a:ext cx="8769636" cy="6858000"/>
          </a:xfrm>
          <a:prstGeom prst="rect">
            <a:avLst/>
          </a:prstGeom>
        </p:spPr>
      </p:pic>
      <p:sp>
        <p:nvSpPr>
          <p:cNvPr id="5" name="Flecha a la derecha con muesca 4"/>
          <p:cNvSpPr/>
          <p:nvPr/>
        </p:nvSpPr>
        <p:spPr>
          <a:xfrm rot="19253218">
            <a:off x="5361708" y="1257301"/>
            <a:ext cx="685800" cy="322118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 la derecha con muesca 7"/>
          <p:cNvSpPr/>
          <p:nvPr/>
        </p:nvSpPr>
        <p:spPr>
          <a:xfrm rot="19253218">
            <a:off x="7464283" y="1257300"/>
            <a:ext cx="685800" cy="322118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669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Factores de Riesgo de Sangrado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74" t="27774" r="23359" b="36884"/>
          <a:stretch/>
        </p:blipFill>
        <p:spPr>
          <a:xfrm>
            <a:off x="838200" y="1690688"/>
            <a:ext cx="10515600" cy="3852250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259772" y="3587661"/>
            <a:ext cx="5784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derecha 6"/>
          <p:cNvSpPr/>
          <p:nvPr/>
        </p:nvSpPr>
        <p:spPr>
          <a:xfrm>
            <a:off x="259772" y="4844618"/>
            <a:ext cx="5784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o 2"/>
          <p:cNvSpPr/>
          <p:nvPr/>
        </p:nvSpPr>
        <p:spPr>
          <a:xfrm>
            <a:off x="966355" y="3480955"/>
            <a:ext cx="10266218" cy="4156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962890" y="4765966"/>
            <a:ext cx="10266218" cy="4156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5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Factores de Riesgo post Desafío Hemostático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9350" y="1885278"/>
            <a:ext cx="11251579" cy="4678183"/>
          </a:xfrm>
        </p:spPr>
        <p:txBody>
          <a:bodyPr anchor="ctr">
            <a:normAutofit/>
          </a:bodyPr>
          <a:lstStyle/>
          <a:p>
            <a:r>
              <a:rPr lang="es-CL" sz="2400" dirty="0"/>
              <a:t>85 pacientes tuvieron </a:t>
            </a:r>
            <a:r>
              <a:rPr lang="es-CL" sz="2400" b="1" dirty="0"/>
              <a:t>extracciones dentales</a:t>
            </a:r>
          </a:p>
          <a:p>
            <a:pPr lvl="1"/>
            <a:r>
              <a:rPr lang="es-CL" dirty="0"/>
              <a:t>23 (27,1%) presentó sangrado post procedimiento</a:t>
            </a:r>
          </a:p>
          <a:p>
            <a:pPr lvl="2"/>
            <a:endParaRPr lang="es-CL" sz="2400" dirty="0"/>
          </a:p>
          <a:p>
            <a:r>
              <a:rPr lang="es-CL" sz="2400" dirty="0"/>
              <a:t>173 pacientes tuvieron </a:t>
            </a:r>
            <a:r>
              <a:rPr lang="es-CL" sz="2400" b="1" dirty="0"/>
              <a:t>cirugía</a:t>
            </a:r>
          </a:p>
          <a:p>
            <a:pPr lvl="1"/>
            <a:r>
              <a:rPr lang="es-CL" dirty="0"/>
              <a:t>39 (22,5%) presentó sangrado post quirúrgico (40 eventos en total)</a:t>
            </a:r>
          </a:p>
          <a:p>
            <a:pPr lvl="1"/>
            <a:r>
              <a:rPr lang="es-CL" dirty="0"/>
              <a:t>25% fue sangrado mayor (Transfusión o manejo quirúrgico)</a:t>
            </a:r>
          </a:p>
          <a:p>
            <a:pPr lvl="1"/>
            <a:r>
              <a:rPr lang="es-CL" dirty="0"/>
              <a:t>70% de los sangrados fueron clínicamente significativos pero no mayores</a:t>
            </a:r>
          </a:p>
          <a:p>
            <a:pPr lvl="2"/>
            <a:endParaRPr lang="es-CL" sz="2400" dirty="0"/>
          </a:p>
          <a:p>
            <a:r>
              <a:rPr lang="es-CL" sz="2400" dirty="0"/>
              <a:t>51 mujeres tuvo </a:t>
            </a:r>
            <a:r>
              <a:rPr lang="es-CL" sz="2400" b="1" dirty="0"/>
              <a:t>partos</a:t>
            </a:r>
          </a:p>
          <a:p>
            <a:pPr lvl="1"/>
            <a:r>
              <a:rPr lang="es-CL" dirty="0"/>
              <a:t>10 (19,6%) presentaron hemorragia post parto (11 eventos)</a:t>
            </a:r>
          </a:p>
          <a:p>
            <a:pPr lvl="1"/>
            <a:r>
              <a:rPr lang="es-CL" dirty="0"/>
              <a:t>7 de ellas requirieron manejo (Ac tranexámico, DDAVP, Transfusión)</a:t>
            </a:r>
          </a:p>
        </p:txBody>
      </p:sp>
    </p:spTree>
    <p:extLst>
      <p:ext uri="{BB962C8B-B14F-4D97-AF65-F5344CB8AC3E}">
        <p14:creationId xmlns:p14="http://schemas.microsoft.com/office/powerpoint/2010/main" val="3196660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Factores de Riesgo en Desafío Hemostático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74" t="30400" r="23225" b="30198"/>
          <a:stretch/>
        </p:blipFill>
        <p:spPr>
          <a:xfrm>
            <a:off x="838200" y="1773815"/>
            <a:ext cx="10515600" cy="4284133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155864" y="3957445"/>
            <a:ext cx="682336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derecha 6"/>
          <p:cNvSpPr/>
          <p:nvPr/>
        </p:nvSpPr>
        <p:spPr>
          <a:xfrm>
            <a:off x="155864" y="4257290"/>
            <a:ext cx="682336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derecha 7"/>
          <p:cNvSpPr/>
          <p:nvPr/>
        </p:nvSpPr>
        <p:spPr>
          <a:xfrm>
            <a:off x="155864" y="4598001"/>
            <a:ext cx="682336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o 2"/>
          <p:cNvSpPr/>
          <p:nvPr/>
        </p:nvSpPr>
        <p:spPr>
          <a:xfrm>
            <a:off x="924791" y="3832753"/>
            <a:ext cx="10266218" cy="3963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Marco 8"/>
          <p:cNvSpPr/>
          <p:nvPr/>
        </p:nvSpPr>
        <p:spPr>
          <a:xfrm>
            <a:off x="931717" y="4504703"/>
            <a:ext cx="10266218" cy="3963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Marco 9"/>
          <p:cNvSpPr/>
          <p:nvPr/>
        </p:nvSpPr>
        <p:spPr>
          <a:xfrm>
            <a:off x="928252" y="4168726"/>
            <a:ext cx="10266218" cy="3963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9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En suma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579384A-FA74-B68A-A0BC-65FC0C6A1E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84773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872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F72CA2-A678-AF95-76ED-F21D6D7FB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4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C09F14-CC63-B9F6-98A9-8255A3EC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Manejo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270F6-E04E-9B64-5FFB-6BC2F680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541881"/>
          </a:xfrm>
        </p:spPr>
        <p:txBody>
          <a:bodyPr anchor="ctr">
            <a:normAutofit/>
          </a:bodyPr>
          <a:lstStyle/>
          <a:p>
            <a:r>
              <a:rPr lang="es-CL" dirty="0"/>
              <a:t>Basado en series retrospectivas</a:t>
            </a:r>
          </a:p>
          <a:p>
            <a:pPr lvl="1"/>
            <a:endParaRPr lang="es-CL" sz="2800" dirty="0"/>
          </a:p>
          <a:p>
            <a:r>
              <a:rPr lang="es-CL" dirty="0"/>
              <a:t>Ácido tranexámico</a:t>
            </a:r>
          </a:p>
          <a:p>
            <a:pPr lvl="1"/>
            <a:endParaRPr lang="es-CL" sz="2800" dirty="0"/>
          </a:p>
          <a:p>
            <a:r>
              <a:rPr lang="es-CL" dirty="0"/>
              <a:t>Desmopresina</a:t>
            </a:r>
          </a:p>
          <a:p>
            <a:pPr lvl="1"/>
            <a:endParaRPr lang="es-CL" sz="2800" dirty="0"/>
          </a:p>
          <a:p>
            <a:r>
              <a:rPr lang="es-CL" dirty="0"/>
              <a:t>Transfusiones de plaquetas</a:t>
            </a:r>
          </a:p>
          <a:p>
            <a:r>
              <a:rPr lang="es-CL" dirty="0"/>
              <a:t>Factor </a:t>
            </a:r>
            <a:r>
              <a:rPr lang="es-CL" dirty="0" err="1"/>
              <a:t>VIIa</a:t>
            </a:r>
            <a:endParaRPr lang="es-CL" dirty="0"/>
          </a:p>
          <a:p>
            <a:r>
              <a:rPr lang="es-CL" dirty="0"/>
              <a:t>Plasma Fresco Congelado</a:t>
            </a:r>
          </a:p>
        </p:txBody>
      </p:sp>
    </p:spTree>
    <p:extLst>
      <p:ext uri="{BB962C8B-B14F-4D97-AF65-F5344CB8AC3E}">
        <p14:creationId xmlns:p14="http://schemas.microsoft.com/office/powerpoint/2010/main" val="398880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5F2699-DFFB-C687-F5BF-0DB2B0EA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Manejo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4B7E60-B11B-AC7C-4C9E-DBFAEA72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61" y="1885278"/>
            <a:ext cx="11082968" cy="4570605"/>
          </a:xfrm>
        </p:spPr>
        <p:txBody>
          <a:bodyPr anchor="ctr">
            <a:normAutofit/>
          </a:bodyPr>
          <a:lstStyle/>
          <a:p>
            <a:r>
              <a:rPr lang="es-CL" dirty="0"/>
              <a:t>El uso de profilaxis hemostática para cirugías y procedimientos invasivos redujo el sangrado a 5,5% de casos</a:t>
            </a:r>
          </a:p>
          <a:p>
            <a:pPr lvl="1"/>
            <a:r>
              <a:rPr lang="es-CL" sz="2800" dirty="0"/>
              <a:t>30,7% sin uso de profilaxis</a:t>
            </a:r>
          </a:p>
          <a:p>
            <a:endParaRPr lang="es-CL" dirty="0"/>
          </a:p>
          <a:p>
            <a:r>
              <a:rPr lang="es-CL" dirty="0"/>
              <a:t>Bajo riesgo de eventos adversos por uso de profilaxis</a:t>
            </a:r>
          </a:p>
          <a:p>
            <a:endParaRPr lang="es-CL" dirty="0"/>
          </a:p>
          <a:p>
            <a:r>
              <a:rPr lang="es-CL" dirty="0"/>
              <a:t>Parece razonable utilizar profilaxis pese a baja evidencia disponible</a:t>
            </a:r>
          </a:p>
        </p:txBody>
      </p:sp>
    </p:spTree>
    <p:extLst>
      <p:ext uri="{BB962C8B-B14F-4D97-AF65-F5344CB8AC3E}">
        <p14:creationId xmlns:p14="http://schemas.microsoft.com/office/powerpoint/2010/main" val="2537368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D4C8E3-15D4-5EF1-D7C8-98903D21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Manejo en Embarazo y Parto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E2484-AA6B-927F-D819-20FC3A05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91970"/>
            <a:ext cx="11251579" cy="4671492"/>
          </a:xfrm>
        </p:spPr>
        <p:txBody>
          <a:bodyPr anchor="ctr">
            <a:normAutofit/>
          </a:bodyPr>
          <a:lstStyle/>
          <a:p>
            <a:r>
              <a:rPr lang="es-CL" dirty="0"/>
              <a:t>Manejo durante amniocentesis, muestreo de vellosidades coriónicas y abortos, similar a otros procedimientos invasivos</a:t>
            </a:r>
          </a:p>
          <a:p>
            <a:pPr lvl="1"/>
            <a:endParaRPr lang="es-CL" sz="2800" dirty="0"/>
          </a:p>
          <a:p>
            <a:r>
              <a:rPr lang="es-CL" dirty="0"/>
              <a:t>Profilaxis durante el parto</a:t>
            </a:r>
          </a:p>
          <a:p>
            <a:pPr lvl="1"/>
            <a:r>
              <a:rPr lang="es-CL" sz="2800" dirty="0"/>
              <a:t>4 series retrospectivas, 97 partos en total</a:t>
            </a:r>
          </a:p>
          <a:p>
            <a:pPr lvl="1"/>
            <a:r>
              <a:rPr lang="es-CL" sz="2800" dirty="0"/>
              <a:t>Sin profilaxis: tasa de 78% de eventos</a:t>
            </a:r>
          </a:p>
          <a:p>
            <a:pPr lvl="1"/>
            <a:r>
              <a:rPr lang="es-CL" sz="2800" dirty="0"/>
              <a:t>Con profilaxis: tasa de 36% de eventos</a:t>
            </a:r>
          </a:p>
          <a:p>
            <a:pPr lvl="1"/>
            <a:r>
              <a:rPr lang="es-CL" sz="2800" dirty="0" err="1"/>
              <a:t>Odds</a:t>
            </a:r>
            <a:r>
              <a:rPr lang="es-CL" sz="2800" dirty="0"/>
              <a:t> ratio 6,3</a:t>
            </a:r>
          </a:p>
          <a:p>
            <a:pPr lvl="1"/>
            <a:endParaRPr lang="es-CL" sz="2800" dirty="0"/>
          </a:p>
          <a:p>
            <a:r>
              <a:rPr lang="es-CL" dirty="0"/>
              <a:t>Evitar anestesia </a:t>
            </a:r>
            <a:r>
              <a:rPr lang="es-CL" dirty="0" err="1"/>
              <a:t>neuroaxial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6074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3CC1F3-E1F3-53E3-47B6-11352CF13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992" y="0"/>
            <a:ext cx="10390016" cy="6858000"/>
          </a:xfrm>
        </p:spPr>
      </p:pic>
    </p:spTree>
    <p:extLst>
      <p:ext uri="{BB962C8B-B14F-4D97-AF65-F5344CB8AC3E}">
        <p14:creationId xmlns:p14="http://schemas.microsoft.com/office/powerpoint/2010/main" val="102609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937D8C-721C-F97E-FFA0-2743DE9E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ISTH BAT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78B410-0859-BDEA-0BDA-44AB64D5C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86" y="2923127"/>
            <a:ext cx="5131088" cy="2514232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5BE39D-C3B7-827C-A7D5-EB6C9B53E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6522" y="2181328"/>
            <a:ext cx="4689539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0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Gordon Dam and beautiful landscape image - Free stock photo - Public Domain  photo - CC0 Images">
            <a:extLst>
              <a:ext uri="{FF2B5EF4-FFF2-40B4-BE49-F238E27FC236}">
                <a16:creationId xmlns:a16="http://schemas.microsoft.com/office/drawing/2014/main" id="{81D80814-A880-E35B-4846-7BB2AAE6C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5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9299A1-1D6F-F3A3-3D6E-14BF77B5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CL" sz="4000">
                <a:solidFill>
                  <a:srgbClr val="FFFFFF"/>
                </a:solidFill>
              </a:rPr>
              <a:t>Limitaciones del ISTH BAT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27668F-DD44-028B-A1B0-207737CA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438" y="649480"/>
            <a:ext cx="7449839" cy="5546047"/>
          </a:xfrm>
        </p:spPr>
        <p:txBody>
          <a:bodyPr anchor="ctr">
            <a:normAutofit/>
          </a:bodyPr>
          <a:lstStyle/>
          <a:p>
            <a:r>
              <a:rPr lang="es-CL" dirty="0"/>
              <a:t>Pierde sensibilidad en pacientes sin desafíos hemostáticos</a:t>
            </a:r>
          </a:p>
          <a:p>
            <a:pPr lvl="1"/>
            <a:r>
              <a:rPr lang="es-CL" sz="2800" dirty="0"/>
              <a:t>Niños y Hombres</a:t>
            </a:r>
          </a:p>
          <a:p>
            <a:pPr lvl="1"/>
            <a:endParaRPr lang="es-CL" sz="2800" dirty="0"/>
          </a:p>
          <a:p>
            <a:r>
              <a:rPr lang="es-CL" dirty="0"/>
              <a:t>Sesgo de recuerdo</a:t>
            </a:r>
          </a:p>
          <a:p>
            <a:endParaRPr lang="es-CL" dirty="0"/>
          </a:p>
          <a:p>
            <a:r>
              <a:rPr lang="es-CL" dirty="0"/>
              <a:t>Saturación del score con los síntomas recurrentes</a:t>
            </a:r>
          </a:p>
          <a:p>
            <a:endParaRPr lang="es-CL" dirty="0"/>
          </a:p>
          <a:p>
            <a:r>
              <a:rPr lang="es-CL" dirty="0"/>
              <a:t>No logra distinguir distintos tipos de sangrado anormal</a:t>
            </a:r>
          </a:p>
        </p:txBody>
      </p:sp>
    </p:spTree>
    <p:extLst>
      <p:ext uri="{BB962C8B-B14F-4D97-AF65-F5344CB8AC3E}">
        <p14:creationId xmlns:p14="http://schemas.microsoft.com/office/powerpoint/2010/main" val="417608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22E9E0-9FE7-DCA6-51BF-2BCF2413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Sangrado anormal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6072A-C4AE-35D5-403D-093DA3EE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891970"/>
            <a:ext cx="11392929" cy="4582971"/>
          </a:xfrm>
        </p:spPr>
        <p:txBody>
          <a:bodyPr anchor="ctr">
            <a:normAutofit/>
          </a:bodyPr>
          <a:lstStyle/>
          <a:p>
            <a:r>
              <a:rPr lang="es-CL" dirty="0"/>
              <a:t>De los pacientes derivados para evaluación hematológica por sangrado anormal leve a moderado </a:t>
            </a:r>
            <a:r>
              <a:rPr lang="es-CL" b="1" dirty="0"/>
              <a:t>sólo un 30 a 40%</a:t>
            </a:r>
            <a:r>
              <a:rPr lang="es-CL" dirty="0"/>
              <a:t> será diagnosticado con algún trastorno </a:t>
            </a:r>
            <a:r>
              <a:rPr lang="es-CL" dirty="0" err="1"/>
              <a:t>hemorragíparo</a:t>
            </a:r>
            <a:endParaRPr lang="es-CL" dirty="0"/>
          </a:p>
          <a:p>
            <a:pPr lvl="1"/>
            <a:endParaRPr lang="es-CL" sz="2800" dirty="0"/>
          </a:p>
          <a:p>
            <a:pPr lvl="1"/>
            <a:r>
              <a:rPr lang="es-CL" sz="2800" dirty="0"/>
              <a:t>Enfermedad de </a:t>
            </a:r>
            <a:r>
              <a:rPr lang="es-CL" sz="2800" dirty="0" err="1"/>
              <a:t>von</a:t>
            </a:r>
            <a:r>
              <a:rPr lang="es-CL" sz="2800" dirty="0"/>
              <a:t> Willebrand</a:t>
            </a:r>
          </a:p>
          <a:p>
            <a:pPr lvl="1"/>
            <a:endParaRPr lang="es-CL" sz="2800" dirty="0"/>
          </a:p>
          <a:p>
            <a:pPr lvl="1"/>
            <a:r>
              <a:rPr lang="es-CL" sz="2800" dirty="0"/>
              <a:t>Hemofilia leve (F VIII, F IX, F XI)</a:t>
            </a:r>
          </a:p>
          <a:p>
            <a:pPr lvl="1"/>
            <a:endParaRPr lang="es-CL" sz="2800" dirty="0"/>
          </a:p>
          <a:p>
            <a:pPr lvl="1"/>
            <a:r>
              <a:rPr lang="es-CL" sz="2800" dirty="0"/>
              <a:t>Defecto hereditario de la Función Plaquetaria</a:t>
            </a:r>
          </a:p>
        </p:txBody>
      </p:sp>
    </p:spTree>
    <p:extLst>
      <p:ext uri="{BB962C8B-B14F-4D97-AF65-F5344CB8AC3E}">
        <p14:creationId xmlns:p14="http://schemas.microsoft.com/office/powerpoint/2010/main" val="66165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A28A0F-D80A-5498-0726-D0787E71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Sangradores de Causa Desconocida (BDUC)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2104691-8041-3D80-E587-69366B21C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56246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52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2C6857-33B9-6629-E92C-169C6172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Sangradores de Causa Desconocida (BDUC)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A3D88CA-923F-B83B-DADF-18834E369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96540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56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A6B405-C0B7-BB02-13E7-BE0ADAC2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Sangradores de Causa Desconocida (BDUC)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AC767-546D-81D0-B442-CDB9592D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s-CL" dirty="0"/>
              <a:t>En 2007 se publica un estudio chileno que incluye 280 pacientes con tendencia al sangrado.</a:t>
            </a:r>
          </a:p>
          <a:p>
            <a:r>
              <a:rPr lang="es-CL" dirty="0"/>
              <a:t>En 60% se identifica BDUC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Esto sirve de inspiración para retomar el tema, creándose el </a:t>
            </a:r>
            <a:r>
              <a:rPr lang="es-CL" dirty="0" err="1"/>
              <a:t>Vienna</a:t>
            </a:r>
            <a:r>
              <a:rPr lang="es-CL" dirty="0"/>
              <a:t> </a:t>
            </a:r>
            <a:r>
              <a:rPr lang="es-CL" dirty="0" err="1"/>
              <a:t>Bleeding</a:t>
            </a:r>
            <a:r>
              <a:rPr lang="es-CL" dirty="0"/>
              <a:t> </a:t>
            </a:r>
            <a:r>
              <a:rPr lang="es-CL" dirty="0" err="1"/>
              <a:t>Biobank</a:t>
            </a:r>
            <a:r>
              <a:rPr lang="es-CL" dirty="0"/>
              <a:t>, registro mas amplio de pacientes</a:t>
            </a:r>
          </a:p>
        </p:txBody>
      </p:sp>
    </p:spTree>
    <p:extLst>
      <p:ext uri="{BB962C8B-B14F-4D97-AF65-F5344CB8AC3E}">
        <p14:creationId xmlns:p14="http://schemas.microsoft.com/office/powerpoint/2010/main" val="2495497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978</Words>
  <Application>Microsoft Macintosh PowerPoint</Application>
  <PresentationFormat>Panorámica</PresentationFormat>
  <Paragraphs>212</Paragraphs>
  <Slides>40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Tema de Office</vt:lpstr>
      <vt:lpstr>Sangradores de Causa Desconocida</vt:lpstr>
      <vt:lpstr>Sangrado</vt:lpstr>
      <vt:lpstr>ISTH BAT</vt:lpstr>
      <vt:lpstr>ISTH BAT</vt:lpstr>
      <vt:lpstr>Limitaciones del ISTH BAT</vt:lpstr>
      <vt:lpstr>Sangrado anormal</vt:lpstr>
      <vt:lpstr>Sangradores de Causa Desconocida (BDUC)</vt:lpstr>
      <vt:lpstr>Sangradores de Causa Desconocida (BDUC)</vt:lpstr>
      <vt:lpstr>Sangradores de Causa Desconocida (BDUC)</vt:lpstr>
      <vt:lpstr>Vienna Bleeding Biobank</vt:lpstr>
      <vt:lpstr>Sangradores de Causa Desconocida (BDUC)</vt:lpstr>
      <vt:lpstr>ThromboGenomics Project</vt:lpstr>
      <vt:lpstr>Scientific and Standarization Committee</vt:lpstr>
      <vt:lpstr>Presentación de PowerPoint</vt:lpstr>
      <vt:lpstr>Evaluación del Paciente</vt:lpstr>
      <vt:lpstr>Presentación de PowerPoint</vt:lpstr>
      <vt:lpstr>Estudio de Laboratorio</vt:lpstr>
      <vt:lpstr>Screening inicial de causas frecuentes</vt:lpstr>
      <vt:lpstr>Screening inicial de causas frecuentes</vt:lpstr>
      <vt:lpstr>Screening inicial de causas frecuentes</vt:lpstr>
      <vt:lpstr>Estudio de causas poco frecuentes</vt:lpstr>
      <vt:lpstr>Estudio especializado y de investigación</vt:lpstr>
      <vt:lpstr>¿Y los Test Viscoelásticos en Sangre Total?</vt:lpstr>
      <vt:lpstr>Presentación de PowerPoint</vt:lpstr>
      <vt:lpstr>Presentación de PowerPoint</vt:lpstr>
      <vt:lpstr>Diseño</vt:lpstr>
      <vt:lpstr>Características de los Pacientes</vt:lpstr>
      <vt:lpstr>Eventos de Sangrado</vt:lpstr>
      <vt:lpstr>Síntomas de Sangrado</vt:lpstr>
      <vt:lpstr>Sangrado Recurrente</vt:lpstr>
      <vt:lpstr>Factores de Riesgo de Sangrado</vt:lpstr>
      <vt:lpstr>Factores de Riesgo post Desafío Hemostático</vt:lpstr>
      <vt:lpstr>Factores de Riesgo en Desafío Hemostático</vt:lpstr>
      <vt:lpstr>En suma</vt:lpstr>
      <vt:lpstr>Presentación de PowerPoint</vt:lpstr>
      <vt:lpstr>Manejo</vt:lpstr>
      <vt:lpstr>Manejo</vt:lpstr>
      <vt:lpstr>Manejo en Embarazo y Parto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Sáez Muñoz</dc:creator>
  <cp:lastModifiedBy>Carlos Sáez Muñoz</cp:lastModifiedBy>
  <cp:revision>1</cp:revision>
  <dcterms:created xsi:type="dcterms:W3CDTF">2024-07-12T00:29:37Z</dcterms:created>
  <dcterms:modified xsi:type="dcterms:W3CDTF">2024-07-12T06:17:46Z</dcterms:modified>
</cp:coreProperties>
</file>