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44"/>
  </p:notesMasterIdLst>
  <p:sldIdLst>
    <p:sldId id="256" r:id="rId2"/>
    <p:sldId id="257" r:id="rId3"/>
    <p:sldId id="259" r:id="rId4"/>
    <p:sldId id="260" r:id="rId5"/>
    <p:sldId id="258" r:id="rId6"/>
    <p:sldId id="290" r:id="rId7"/>
    <p:sldId id="289" r:id="rId8"/>
    <p:sldId id="305" r:id="rId9"/>
    <p:sldId id="266" r:id="rId10"/>
    <p:sldId id="265" r:id="rId11"/>
    <p:sldId id="264" r:id="rId12"/>
    <p:sldId id="287" r:id="rId13"/>
    <p:sldId id="262" r:id="rId14"/>
    <p:sldId id="294" r:id="rId15"/>
    <p:sldId id="296" r:id="rId16"/>
    <p:sldId id="263" r:id="rId17"/>
    <p:sldId id="267" r:id="rId18"/>
    <p:sldId id="288" r:id="rId19"/>
    <p:sldId id="292" r:id="rId20"/>
    <p:sldId id="307" r:id="rId21"/>
    <p:sldId id="270" r:id="rId22"/>
    <p:sldId id="278" r:id="rId23"/>
    <p:sldId id="279" r:id="rId24"/>
    <p:sldId id="306" r:id="rId25"/>
    <p:sldId id="282" r:id="rId26"/>
    <p:sldId id="271" r:id="rId27"/>
    <p:sldId id="273" r:id="rId28"/>
    <p:sldId id="274" r:id="rId29"/>
    <p:sldId id="286" r:id="rId30"/>
    <p:sldId id="277" r:id="rId31"/>
    <p:sldId id="275" r:id="rId32"/>
    <p:sldId id="280" r:id="rId33"/>
    <p:sldId id="281" r:id="rId34"/>
    <p:sldId id="268" r:id="rId35"/>
    <p:sldId id="269" r:id="rId36"/>
    <p:sldId id="284" r:id="rId37"/>
    <p:sldId id="304" r:id="rId38"/>
    <p:sldId id="297" r:id="rId39"/>
    <p:sldId id="293" r:id="rId40"/>
    <p:sldId id="300" r:id="rId41"/>
    <p:sldId id="299" r:id="rId42"/>
    <p:sldId id="303" r:id="rId4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A8C86-BA20-4D78-BE07-EFB96189CE7C}" v="109" dt="2024-08-23T05:00:46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76923" autoAdjust="0"/>
  </p:normalViewPr>
  <p:slideViewPr>
    <p:cSldViewPr snapToGrid="0" showGuides="1">
      <p:cViewPr varScale="1">
        <p:scale>
          <a:sx n="48" d="100"/>
          <a:sy n="48" d="100"/>
        </p:scale>
        <p:origin x="268" y="4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a gallo" userId="55e00f3b1f630d2a" providerId="LiveId" clId="{6CEA8C86-BA20-4D78-BE07-EFB96189CE7C}"/>
    <pc:docChg chg="undo custSel addSld delSld modSld sldOrd">
      <pc:chgData name="carolina gallo" userId="55e00f3b1f630d2a" providerId="LiveId" clId="{6CEA8C86-BA20-4D78-BE07-EFB96189CE7C}" dt="2024-08-23T05:00:46.795" v="9525"/>
      <pc:docMkLst>
        <pc:docMk/>
      </pc:docMkLst>
      <pc:sldChg chg="modSp mod modNotesTx">
        <pc:chgData name="carolina gallo" userId="55e00f3b1f630d2a" providerId="LiveId" clId="{6CEA8C86-BA20-4D78-BE07-EFB96189CE7C}" dt="2024-08-23T04:51:10.605" v="9459" actId="20577"/>
        <pc:sldMkLst>
          <pc:docMk/>
          <pc:sldMk cId="8012980" sldId="256"/>
        </pc:sldMkLst>
        <pc:spChg chg="mod">
          <ac:chgData name="carolina gallo" userId="55e00f3b1f630d2a" providerId="LiveId" clId="{6CEA8C86-BA20-4D78-BE07-EFB96189CE7C}" dt="2024-08-21T23:32:30.856" v="73" actId="20577"/>
          <ac:spMkLst>
            <pc:docMk/>
            <pc:sldMk cId="8012980" sldId="256"/>
            <ac:spMk id="2" creationId="{A489EBC6-3902-2223-ECBE-5F7A189A69F6}"/>
          </ac:spMkLst>
        </pc:spChg>
        <pc:spChg chg="mod">
          <ac:chgData name="carolina gallo" userId="55e00f3b1f630d2a" providerId="LiveId" clId="{6CEA8C86-BA20-4D78-BE07-EFB96189CE7C}" dt="2024-08-23T04:51:10.605" v="9459" actId="20577"/>
          <ac:spMkLst>
            <pc:docMk/>
            <pc:sldMk cId="8012980" sldId="256"/>
            <ac:spMk id="3" creationId="{0C467580-6E17-602B-26C0-8DF8FA1056E1}"/>
          </ac:spMkLst>
        </pc:spChg>
      </pc:sldChg>
      <pc:sldChg chg="modSp mod modNotesTx">
        <pc:chgData name="carolina gallo" userId="55e00f3b1f630d2a" providerId="LiveId" clId="{6CEA8C86-BA20-4D78-BE07-EFB96189CE7C}" dt="2024-08-23T03:55:25.999" v="9219" actId="1440"/>
        <pc:sldMkLst>
          <pc:docMk/>
          <pc:sldMk cId="243517121" sldId="257"/>
        </pc:sldMkLst>
        <pc:picChg chg="mod">
          <ac:chgData name="carolina gallo" userId="55e00f3b1f630d2a" providerId="LiveId" clId="{6CEA8C86-BA20-4D78-BE07-EFB96189CE7C}" dt="2024-08-23T03:55:25.999" v="9219" actId="1440"/>
          <ac:picMkLst>
            <pc:docMk/>
            <pc:sldMk cId="243517121" sldId="257"/>
            <ac:picMk id="4" creationId="{7417A5E1-ECF0-5281-1E21-9C5FA72FC272}"/>
          </ac:picMkLst>
        </pc:picChg>
      </pc:sldChg>
      <pc:sldChg chg="addSp delSp modSp mod modNotesTx">
        <pc:chgData name="carolina gallo" userId="55e00f3b1f630d2a" providerId="LiveId" clId="{6CEA8C86-BA20-4D78-BE07-EFB96189CE7C}" dt="2024-08-22T01:36:37.201" v="3217" actId="27636"/>
        <pc:sldMkLst>
          <pc:docMk/>
          <pc:sldMk cId="705306217" sldId="258"/>
        </pc:sldMkLst>
        <pc:spChg chg="mod">
          <ac:chgData name="carolina gallo" userId="55e00f3b1f630d2a" providerId="LiveId" clId="{6CEA8C86-BA20-4D78-BE07-EFB96189CE7C}" dt="2024-08-22T01:36:37.201" v="3217" actId="27636"/>
          <ac:spMkLst>
            <pc:docMk/>
            <pc:sldMk cId="705306217" sldId="258"/>
            <ac:spMk id="2" creationId="{8E73979D-18FE-5272-A0D4-B1383E1DAEA3}"/>
          </ac:spMkLst>
        </pc:spChg>
        <pc:spChg chg="mod">
          <ac:chgData name="carolina gallo" userId="55e00f3b1f630d2a" providerId="LiveId" clId="{6CEA8C86-BA20-4D78-BE07-EFB96189CE7C}" dt="2024-08-22T01:32:37.130" v="3201" actId="20577"/>
          <ac:spMkLst>
            <pc:docMk/>
            <pc:sldMk cId="705306217" sldId="258"/>
            <ac:spMk id="4" creationId="{901B1CC2-E728-134D-A1DF-10A7AEDA48BB}"/>
          </ac:spMkLst>
        </pc:spChg>
        <pc:picChg chg="add mod">
          <ac:chgData name="carolina gallo" userId="55e00f3b1f630d2a" providerId="LiveId" clId="{6CEA8C86-BA20-4D78-BE07-EFB96189CE7C}" dt="2024-08-22T01:16:13.783" v="2698" actId="1076"/>
          <ac:picMkLst>
            <pc:docMk/>
            <pc:sldMk cId="705306217" sldId="258"/>
            <ac:picMk id="5" creationId="{09BC6D2E-6FDF-0479-B14A-4C1E519A89C6}"/>
          </ac:picMkLst>
        </pc:picChg>
        <pc:picChg chg="del">
          <ac:chgData name="carolina gallo" userId="55e00f3b1f630d2a" providerId="LiveId" clId="{6CEA8C86-BA20-4D78-BE07-EFB96189CE7C}" dt="2024-08-22T01:13:04.039" v="2690" actId="21"/>
          <ac:picMkLst>
            <pc:docMk/>
            <pc:sldMk cId="705306217" sldId="258"/>
            <ac:picMk id="9" creationId="{82C597CC-A1DC-C021-0AB8-93B546169560}"/>
          </ac:picMkLst>
        </pc:picChg>
      </pc:sldChg>
      <pc:sldChg chg="addSp modSp mod ord modNotesTx">
        <pc:chgData name="carolina gallo" userId="55e00f3b1f630d2a" providerId="LiveId" clId="{6CEA8C86-BA20-4D78-BE07-EFB96189CE7C}" dt="2024-08-23T03:58:50.327" v="9226" actId="1076"/>
        <pc:sldMkLst>
          <pc:docMk/>
          <pc:sldMk cId="3444096584" sldId="259"/>
        </pc:sldMkLst>
        <pc:graphicFrameChg chg="mod">
          <ac:chgData name="carolina gallo" userId="55e00f3b1f630d2a" providerId="LiveId" clId="{6CEA8C86-BA20-4D78-BE07-EFB96189CE7C}" dt="2024-08-23T03:58:39.750" v="9225" actId="1076"/>
          <ac:graphicFrameMkLst>
            <pc:docMk/>
            <pc:sldMk cId="3444096584" sldId="259"/>
            <ac:graphicFrameMk id="7" creationId="{FDA5E4F3-8B70-10FD-BC6B-280001A0C79A}"/>
          </ac:graphicFrameMkLst>
        </pc:graphicFrameChg>
        <pc:picChg chg="add mod">
          <ac:chgData name="carolina gallo" userId="55e00f3b1f630d2a" providerId="LiveId" clId="{6CEA8C86-BA20-4D78-BE07-EFB96189CE7C}" dt="2024-08-23T03:58:50.327" v="9226" actId="1076"/>
          <ac:picMkLst>
            <pc:docMk/>
            <pc:sldMk cId="3444096584" sldId="259"/>
            <ac:picMk id="2" creationId="{73325672-9CAD-9EF2-3B4A-E103389AC355}"/>
          </ac:picMkLst>
        </pc:picChg>
      </pc:sldChg>
      <pc:sldChg chg="addSp modSp mod ord modNotesTx">
        <pc:chgData name="carolina gallo" userId="55e00f3b1f630d2a" providerId="LiveId" clId="{6CEA8C86-BA20-4D78-BE07-EFB96189CE7C}" dt="2024-08-22T01:51:16.124" v="3960" actId="20577"/>
        <pc:sldMkLst>
          <pc:docMk/>
          <pc:sldMk cId="1115568360" sldId="260"/>
        </pc:sldMkLst>
        <pc:spChg chg="add mod">
          <ac:chgData name="carolina gallo" userId="55e00f3b1f630d2a" providerId="LiveId" clId="{6CEA8C86-BA20-4D78-BE07-EFB96189CE7C}" dt="2024-08-22T01:37:30.911" v="3222" actId="1076"/>
          <ac:spMkLst>
            <pc:docMk/>
            <pc:sldMk cId="1115568360" sldId="260"/>
            <ac:spMk id="5" creationId="{9EBDC858-8EA9-887E-DF89-7EF1C28472DD}"/>
          </ac:spMkLst>
        </pc:spChg>
        <pc:spChg chg="mod">
          <ac:chgData name="carolina gallo" userId="55e00f3b1f630d2a" providerId="LiveId" clId="{6CEA8C86-BA20-4D78-BE07-EFB96189CE7C}" dt="2024-08-21T23:29:19.334" v="29" actId="20577"/>
          <ac:spMkLst>
            <pc:docMk/>
            <pc:sldMk cId="1115568360" sldId="260"/>
            <ac:spMk id="7" creationId="{E5979B54-468E-BB58-1B5F-5C27C5D201E7}"/>
          </ac:spMkLst>
        </pc:spChg>
        <pc:picChg chg="mod modCrop">
          <ac:chgData name="carolina gallo" userId="55e00f3b1f630d2a" providerId="LiveId" clId="{6CEA8C86-BA20-4D78-BE07-EFB96189CE7C}" dt="2024-08-22T01:38:36.019" v="3227" actId="732"/>
          <ac:picMkLst>
            <pc:docMk/>
            <pc:sldMk cId="1115568360" sldId="260"/>
            <ac:picMk id="4" creationId="{85362C61-FDB8-05F0-62FC-4FB7F4558274}"/>
          </ac:picMkLst>
        </pc:picChg>
      </pc:sldChg>
      <pc:sldChg chg="del modNotesTx">
        <pc:chgData name="carolina gallo" userId="55e00f3b1f630d2a" providerId="LiveId" clId="{6CEA8C86-BA20-4D78-BE07-EFB96189CE7C}" dt="2024-08-23T03:07:26.204" v="9150" actId="2696"/>
        <pc:sldMkLst>
          <pc:docMk/>
          <pc:sldMk cId="608290468" sldId="261"/>
        </pc:sldMkLst>
      </pc:sldChg>
      <pc:sldChg chg="modNotesTx">
        <pc:chgData name="carolina gallo" userId="55e00f3b1f630d2a" providerId="LiveId" clId="{6CEA8C86-BA20-4D78-BE07-EFB96189CE7C}" dt="2024-08-22T02:42:34.544" v="6093" actId="20577"/>
        <pc:sldMkLst>
          <pc:docMk/>
          <pc:sldMk cId="4021470791" sldId="262"/>
        </pc:sldMkLst>
      </pc:sldChg>
      <pc:sldChg chg="addSp delSp modSp mod ord modClrScheme chgLayout">
        <pc:chgData name="carolina gallo" userId="55e00f3b1f630d2a" providerId="LiveId" clId="{6CEA8C86-BA20-4D78-BE07-EFB96189CE7C}" dt="2024-08-23T05:00:14.890" v="9522" actId="207"/>
        <pc:sldMkLst>
          <pc:docMk/>
          <pc:sldMk cId="3158246176" sldId="263"/>
        </pc:sldMkLst>
        <pc:spChg chg="mod ord">
          <ac:chgData name="carolina gallo" userId="55e00f3b1f630d2a" providerId="LiveId" clId="{6CEA8C86-BA20-4D78-BE07-EFB96189CE7C}" dt="2024-08-22T03:19:39.634" v="7015" actId="700"/>
          <ac:spMkLst>
            <pc:docMk/>
            <pc:sldMk cId="3158246176" sldId="263"/>
            <ac:spMk id="2" creationId="{9E1E6458-FED2-6A4C-B1C8-F320CDA6A513}"/>
          </ac:spMkLst>
        </pc:spChg>
        <pc:spChg chg="add del mod ord">
          <ac:chgData name="carolina gallo" userId="55e00f3b1f630d2a" providerId="LiveId" clId="{6CEA8C86-BA20-4D78-BE07-EFB96189CE7C}" dt="2024-08-22T03:19:39.634" v="7015" actId="700"/>
          <ac:spMkLst>
            <pc:docMk/>
            <pc:sldMk cId="3158246176" sldId="263"/>
            <ac:spMk id="3" creationId="{2D93152A-22B5-5A5A-9AD2-122D24DBB856}"/>
          </ac:spMkLst>
        </pc:spChg>
        <pc:spChg chg="mod">
          <ac:chgData name="carolina gallo" userId="55e00f3b1f630d2a" providerId="LiveId" clId="{6CEA8C86-BA20-4D78-BE07-EFB96189CE7C}" dt="2024-08-23T05:00:14.890" v="9522" actId="207"/>
          <ac:spMkLst>
            <pc:docMk/>
            <pc:sldMk cId="3158246176" sldId="263"/>
            <ac:spMk id="7" creationId="{ECFC1527-5290-B18A-A2AA-A3888FBB6E92}"/>
          </ac:spMkLst>
        </pc:spChg>
        <pc:picChg chg="mod ord">
          <ac:chgData name="carolina gallo" userId="55e00f3b1f630d2a" providerId="LiveId" clId="{6CEA8C86-BA20-4D78-BE07-EFB96189CE7C}" dt="2024-08-22T03:19:39.634" v="7015" actId="700"/>
          <ac:picMkLst>
            <pc:docMk/>
            <pc:sldMk cId="3158246176" sldId="263"/>
            <ac:picMk id="4" creationId="{4A4053F2-4DA8-1E96-CF3D-B402ED2635EB}"/>
          </ac:picMkLst>
        </pc:picChg>
      </pc:sldChg>
      <pc:sldChg chg="modSp mod ord">
        <pc:chgData name="carolina gallo" userId="55e00f3b1f630d2a" providerId="LiveId" clId="{6CEA8C86-BA20-4D78-BE07-EFB96189CE7C}" dt="2024-08-23T04:04:14.658" v="9295" actId="5793"/>
        <pc:sldMkLst>
          <pc:docMk/>
          <pc:sldMk cId="3858987290" sldId="264"/>
        </pc:sldMkLst>
        <pc:spChg chg="mod">
          <ac:chgData name="carolina gallo" userId="55e00f3b1f630d2a" providerId="LiveId" clId="{6CEA8C86-BA20-4D78-BE07-EFB96189CE7C}" dt="2024-08-23T04:04:14.658" v="9295" actId="5793"/>
          <ac:spMkLst>
            <pc:docMk/>
            <pc:sldMk cId="3858987290" sldId="264"/>
            <ac:spMk id="9" creationId="{E10946F4-B870-1B12-91CB-8E888EEF39B3}"/>
          </ac:spMkLst>
        </pc:spChg>
      </pc:sldChg>
      <pc:sldChg chg="modSp mod ord modNotesTx">
        <pc:chgData name="carolina gallo" userId="55e00f3b1f630d2a" providerId="LiveId" clId="{6CEA8C86-BA20-4D78-BE07-EFB96189CE7C}" dt="2024-08-23T04:03:15.972" v="9293" actId="1037"/>
        <pc:sldMkLst>
          <pc:docMk/>
          <pc:sldMk cId="3474905259" sldId="265"/>
        </pc:sldMkLst>
        <pc:spChg chg="mod">
          <ac:chgData name="carolina gallo" userId="55e00f3b1f630d2a" providerId="LiveId" clId="{6CEA8C86-BA20-4D78-BE07-EFB96189CE7C}" dt="2024-08-23T04:03:15.972" v="9293" actId="1037"/>
          <ac:spMkLst>
            <pc:docMk/>
            <pc:sldMk cId="3474905259" sldId="265"/>
            <ac:spMk id="6" creationId="{78934693-0AFC-AA24-2F07-42F2D88F3709}"/>
          </ac:spMkLst>
        </pc:spChg>
      </pc:sldChg>
      <pc:sldChg chg="addSp delSp modSp mod ord modNotesTx">
        <pc:chgData name="carolina gallo" userId="55e00f3b1f630d2a" providerId="LiveId" clId="{6CEA8C86-BA20-4D78-BE07-EFB96189CE7C}" dt="2024-08-22T03:33:07.449" v="7134"/>
        <pc:sldMkLst>
          <pc:docMk/>
          <pc:sldMk cId="936339266" sldId="266"/>
        </pc:sldMkLst>
        <pc:spChg chg="add del mod">
          <ac:chgData name="carolina gallo" userId="55e00f3b1f630d2a" providerId="LiveId" clId="{6CEA8C86-BA20-4D78-BE07-EFB96189CE7C}" dt="2024-08-22T03:33:07.449" v="7134"/>
          <ac:spMkLst>
            <pc:docMk/>
            <pc:sldMk cId="936339266" sldId="266"/>
            <ac:spMk id="3" creationId="{79887961-688C-96ED-C9E0-FF4C0E44D15F}"/>
          </ac:spMkLst>
        </pc:spChg>
      </pc:sldChg>
      <pc:sldChg chg="addSp delSp modSp mod setBg">
        <pc:chgData name="carolina gallo" userId="55e00f3b1f630d2a" providerId="LiveId" clId="{6CEA8C86-BA20-4D78-BE07-EFB96189CE7C}" dt="2024-08-23T05:00:04.462" v="9521" actId="207"/>
        <pc:sldMkLst>
          <pc:docMk/>
          <pc:sldMk cId="4072156829" sldId="267"/>
        </pc:sldMkLst>
        <pc:spChg chg="mod">
          <ac:chgData name="carolina gallo" userId="55e00f3b1f630d2a" providerId="LiveId" clId="{6CEA8C86-BA20-4D78-BE07-EFB96189CE7C}" dt="2024-08-22T03:54:57.358" v="7534" actId="20577"/>
          <ac:spMkLst>
            <pc:docMk/>
            <pc:sldMk cId="4072156829" sldId="267"/>
            <ac:spMk id="2" creationId="{97B72360-BEB1-EA66-D6B6-DC6F2742C768}"/>
          </ac:spMkLst>
        </pc:spChg>
        <pc:spChg chg="mod">
          <ac:chgData name="carolina gallo" userId="55e00f3b1f630d2a" providerId="LiveId" clId="{6CEA8C86-BA20-4D78-BE07-EFB96189CE7C}" dt="2024-08-22T03:54:35.765" v="7520" actId="27636"/>
          <ac:spMkLst>
            <pc:docMk/>
            <pc:sldMk cId="4072156829" sldId="267"/>
            <ac:spMk id="3" creationId="{440F0F74-2BF5-5402-7D13-835762E170C8}"/>
          </ac:spMkLst>
        </pc:spChg>
        <pc:spChg chg="add mod">
          <ac:chgData name="carolina gallo" userId="55e00f3b1f630d2a" providerId="LiveId" clId="{6CEA8C86-BA20-4D78-BE07-EFB96189CE7C}" dt="2024-08-23T05:00:04.462" v="9521" actId="207"/>
          <ac:spMkLst>
            <pc:docMk/>
            <pc:sldMk cId="4072156829" sldId="267"/>
            <ac:spMk id="6" creationId="{031DA27F-28CA-D9A9-D64C-CD93B56E3032}"/>
          </ac:spMkLst>
        </pc:spChg>
        <pc:spChg chg="add del">
          <ac:chgData name="carolina gallo" userId="55e00f3b1f630d2a" providerId="LiveId" clId="{6CEA8C86-BA20-4D78-BE07-EFB96189CE7C}" dt="2024-08-22T03:50:16.585" v="7420" actId="26606"/>
          <ac:spMkLst>
            <pc:docMk/>
            <pc:sldMk cId="4072156829" sldId="267"/>
            <ac:spMk id="10" creationId="{8FC9BE17-9A7B-462D-AE50-3D8777387304}"/>
          </ac:spMkLst>
        </pc:spChg>
        <pc:spChg chg="add del">
          <ac:chgData name="carolina gallo" userId="55e00f3b1f630d2a" providerId="LiveId" clId="{6CEA8C86-BA20-4D78-BE07-EFB96189CE7C}" dt="2024-08-22T03:50:16.585" v="7420" actId="26606"/>
          <ac:spMkLst>
            <pc:docMk/>
            <pc:sldMk cId="4072156829" sldId="267"/>
            <ac:spMk id="12" creationId="{3EBE8569-6AEC-4B8C-8D53-2DE337CDBA65}"/>
          </ac:spMkLst>
        </pc:spChg>
        <pc:spChg chg="add del">
          <ac:chgData name="carolina gallo" userId="55e00f3b1f630d2a" providerId="LiveId" clId="{6CEA8C86-BA20-4D78-BE07-EFB96189CE7C}" dt="2024-08-22T03:50:16.585" v="7420" actId="26606"/>
          <ac:spMkLst>
            <pc:docMk/>
            <pc:sldMk cId="4072156829" sldId="267"/>
            <ac:spMk id="14" creationId="{55D4142C-5077-457F-A6AD-3FECFDB39685}"/>
          </ac:spMkLst>
        </pc:spChg>
        <pc:spChg chg="add del">
          <ac:chgData name="carolina gallo" userId="55e00f3b1f630d2a" providerId="LiveId" clId="{6CEA8C86-BA20-4D78-BE07-EFB96189CE7C}" dt="2024-08-22T03:50:16.585" v="7420" actId="26606"/>
          <ac:spMkLst>
            <pc:docMk/>
            <pc:sldMk cId="4072156829" sldId="267"/>
            <ac:spMk id="16" creationId="{7A5F0580-5EE9-419F-96EE-B6529EF6E7D0}"/>
          </ac:spMkLst>
        </pc:spChg>
        <pc:spChg chg="add">
          <ac:chgData name="carolina gallo" userId="55e00f3b1f630d2a" providerId="LiveId" clId="{6CEA8C86-BA20-4D78-BE07-EFB96189CE7C}" dt="2024-08-22T03:50:16.585" v="7420" actId="26606"/>
          <ac:spMkLst>
            <pc:docMk/>
            <pc:sldMk cId="4072156829" sldId="267"/>
            <ac:spMk id="21" creationId="{5C9B446A-6343-4E56-90BA-061E4DDF0FFB}"/>
          </ac:spMkLst>
        </pc:spChg>
        <pc:spChg chg="add">
          <ac:chgData name="carolina gallo" userId="55e00f3b1f630d2a" providerId="LiveId" clId="{6CEA8C86-BA20-4D78-BE07-EFB96189CE7C}" dt="2024-08-22T03:50:16.585" v="7420" actId="26606"/>
          <ac:spMkLst>
            <pc:docMk/>
            <pc:sldMk cId="4072156829" sldId="267"/>
            <ac:spMk id="23" creationId="{3EC72A1B-03D3-499C-B4BF-AC68EEC22B10}"/>
          </ac:spMkLst>
        </pc:spChg>
        <pc:spChg chg="add">
          <ac:chgData name="carolina gallo" userId="55e00f3b1f630d2a" providerId="LiveId" clId="{6CEA8C86-BA20-4D78-BE07-EFB96189CE7C}" dt="2024-08-22T03:50:16.585" v="7420" actId="26606"/>
          <ac:spMkLst>
            <pc:docMk/>
            <pc:sldMk cId="4072156829" sldId="267"/>
            <ac:spMk id="25" creationId="{216322C2-3CF0-4D33-BF90-3F384CF6D232}"/>
          </ac:spMkLst>
        </pc:spChg>
        <pc:spChg chg="add">
          <ac:chgData name="carolina gallo" userId="55e00f3b1f630d2a" providerId="LiveId" clId="{6CEA8C86-BA20-4D78-BE07-EFB96189CE7C}" dt="2024-08-22T03:50:16.585" v="7420" actId="26606"/>
          <ac:spMkLst>
            <pc:docMk/>
            <pc:sldMk cId="4072156829" sldId="267"/>
            <ac:spMk id="27" creationId="{55D4142C-5077-457F-A6AD-3FECFDB39685}"/>
          </ac:spMkLst>
        </pc:spChg>
        <pc:spChg chg="add">
          <ac:chgData name="carolina gallo" userId="55e00f3b1f630d2a" providerId="LiveId" clId="{6CEA8C86-BA20-4D78-BE07-EFB96189CE7C}" dt="2024-08-22T03:50:16.585" v="7420" actId="26606"/>
          <ac:spMkLst>
            <pc:docMk/>
            <pc:sldMk cId="4072156829" sldId="267"/>
            <ac:spMk id="29" creationId="{7A5F0580-5EE9-419F-96EE-B6529EF6E7D0}"/>
          </ac:spMkLst>
        </pc:spChg>
        <pc:picChg chg="mod ord modCrop">
          <ac:chgData name="carolina gallo" userId="55e00f3b1f630d2a" providerId="LiveId" clId="{6CEA8C86-BA20-4D78-BE07-EFB96189CE7C}" dt="2024-08-22T03:51:10.724" v="7426" actId="1582"/>
          <ac:picMkLst>
            <pc:docMk/>
            <pc:sldMk cId="4072156829" sldId="267"/>
            <ac:picMk id="5" creationId="{AAC9F757-92C5-EEDA-5AD2-74BD0F5548DB}"/>
          </ac:picMkLst>
        </pc:picChg>
      </pc:sldChg>
      <pc:sldChg chg="modSp mod">
        <pc:chgData name="carolina gallo" userId="55e00f3b1f630d2a" providerId="LiveId" clId="{6CEA8C86-BA20-4D78-BE07-EFB96189CE7C}" dt="2024-08-23T04:57:37.916" v="9501" actId="207"/>
        <pc:sldMkLst>
          <pc:docMk/>
          <pc:sldMk cId="2635076913" sldId="268"/>
        </pc:sldMkLst>
        <pc:spChg chg="mod">
          <ac:chgData name="carolina gallo" userId="55e00f3b1f630d2a" providerId="LiveId" clId="{6CEA8C86-BA20-4D78-BE07-EFB96189CE7C}" dt="2024-08-23T03:46:51.902" v="9185" actId="20577"/>
          <ac:spMkLst>
            <pc:docMk/>
            <pc:sldMk cId="2635076913" sldId="268"/>
            <ac:spMk id="2" creationId="{E33D7C34-ADB0-2B70-109E-9937E369C4F0}"/>
          </ac:spMkLst>
        </pc:spChg>
        <pc:spChg chg="mod">
          <ac:chgData name="carolina gallo" userId="55e00f3b1f630d2a" providerId="LiveId" clId="{6CEA8C86-BA20-4D78-BE07-EFB96189CE7C}" dt="2024-08-23T04:57:37.916" v="9501" actId="207"/>
          <ac:spMkLst>
            <pc:docMk/>
            <pc:sldMk cId="2635076913" sldId="268"/>
            <ac:spMk id="5" creationId="{7DC7C3D1-77B5-D11F-1871-39EE1214C370}"/>
          </ac:spMkLst>
        </pc:spChg>
      </pc:sldChg>
      <pc:sldChg chg="modSp mod">
        <pc:chgData name="carolina gallo" userId="55e00f3b1f630d2a" providerId="LiveId" clId="{6CEA8C86-BA20-4D78-BE07-EFB96189CE7C}" dt="2024-08-23T04:57:28.251" v="9500" actId="207"/>
        <pc:sldMkLst>
          <pc:docMk/>
          <pc:sldMk cId="4001060244" sldId="269"/>
        </pc:sldMkLst>
        <pc:spChg chg="mod">
          <ac:chgData name="carolina gallo" userId="55e00f3b1f630d2a" providerId="LiveId" clId="{6CEA8C86-BA20-4D78-BE07-EFB96189CE7C}" dt="2024-08-23T04:57:28.251" v="9500" actId="207"/>
          <ac:spMkLst>
            <pc:docMk/>
            <pc:sldMk cId="4001060244" sldId="269"/>
            <ac:spMk id="6" creationId="{6139D12E-16F2-5E21-83C7-66534401A68A}"/>
          </ac:spMkLst>
        </pc:spChg>
        <pc:graphicFrameChg chg="modGraphic">
          <ac:chgData name="carolina gallo" userId="55e00f3b1f630d2a" providerId="LiveId" clId="{6CEA8C86-BA20-4D78-BE07-EFB96189CE7C}" dt="2024-08-23T04:45:37.956" v="9454" actId="404"/>
          <ac:graphicFrameMkLst>
            <pc:docMk/>
            <pc:sldMk cId="4001060244" sldId="269"/>
            <ac:graphicFrameMk id="4" creationId="{7C195D33-1E6D-879E-2426-652C6F2C5868}"/>
          </ac:graphicFrameMkLst>
        </pc:graphicFrameChg>
      </pc:sldChg>
      <pc:sldChg chg="addSp delSp modSp mod">
        <pc:chgData name="carolina gallo" userId="55e00f3b1f630d2a" providerId="LiveId" clId="{6CEA8C86-BA20-4D78-BE07-EFB96189CE7C}" dt="2024-08-23T04:59:32.684" v="9519" actId="1076"/>
        <pc:sldMkLst>
          <pc:docMk/>
          <pc:sldMk cId="1927199280" sldId="270"/>
        </pc:sldMkLst>
        <pc:spChg chg="mod">
          <ac:chgData name="carolina gallo" userId="55e00f3b1f630d2a" providerId="LiveId" clId="{6CEA8C86-BA20-4D78-BE07-EFB96189CE7C}" dt="2024-08-23T02:21:09.966" v="9144" actId="20577"/>
          <ac:spMkLst>
            <pc:docMk/>
            <pc:sldMk cId="1927199280" sldId="270"/>
            <ac:spMk id="5" creationId="{6A049009-DEB3-C618-2945-BB715B80652D}"/>
          </ac:spMkLst>
        </pc:spChg>
        <pc:spChg chg="mod">
          <ac:chgData name="carolina gallo" userId="55e00f3b1f630d2a" providerId="LiveId" clId="{6CEA8C86-BA20-4D78-BE07-EFB96189CE7C}" dt="2024-08-23T04:59:22.112" v="9517" actId="207"/>
          <ac:spMkLst>
            <pc:docMk/>
            <pc:sldMk cId="1927199280" sldId="270"/>
            <ac:spMk id="12" creationId="{7511A464-1395-D1FA-E140-ABB4098BC0AE}"/>
          </ac:spMkLst>
        </pc:spChg>
        <pc:picChg chg="add mod">
          <ac:chgData name="carolina gallo" userId="55e00f3b1f630d2a" providerId="LiveId" clId="{6CEA8C86-BA20-4D78-BE07-EFB96189CE7C}" dt="2024-08-23T03:44:29.514" v="9164" actId="1076"/>
          <ac:picMkLst>
            <pc:docMk/>
            <pc:sldMk cId="1927199280" sldId="270"/>
            <ac:picMk id="2" creationId="{84D6812A-8AA5-6EC1-4479-6977726971F1}"/>
          </ac:picMkLst>
        </pc:picChg>
        <pc:picChg chg="mod">
          <ac:chgData name="carolina gallo" userId="55e00f3b1f630d2a" providerId="LiveId" clId="{6CEA8C86-BA20-4D78-BE07-EFB96189CE7C}" dt="2024-08-23T04:59:32.684" v="9519" actId="1076"/>
          <ac:picMkLst>
            <pc:docMk/>
            <pc:sldMk cId="1927199280" sldId="270"/>
            <ac:picMk id="7" creationId="{DD890468-6E5A-078B-F05F-A1B2D5441704}"/>
          </ac:picMkLst>
        </pc:picChg>
        <pc:picChg chg="del mod">
          <ac:chgData name="carolina gallo" userId="55e00f3b1f630d2a" providerId="LiveId" clId="{6CEA8C86-BA20-4D78-BE07-EFB96189CE7C}" dt="2024-08-23T03:44:32.824" v="9165" actId="21"/>
          <ac:picMkLst>
            <pc:docMk/>
            <pc:sldMk cId="1927199280" sldId="270"/>
            <ac:picMk id="9" creationId="{51F323D5-D5BB-1724-918C-943B129FBD8D}"/>
          </ac:picMkLst>
        </pc:picChg>
      </pc:sldChg>
      <pc:sldChg chg="modSp mod">
        <pc:chgData name="carolina gallo" userId="55e00f3b1f630d2a" providerId="LiveId" clId="{6CEA8C86-BA20-4D78-BE07-EFB96189CE7C}" dt="2024-08-23T04:58:08.152" v="9504" actId="207"/>
        <pc:sldMkLst>
          <pc:docMk/>
          <pc:sldMk cId="4091313057" sldId="271"/>
        </pc:sldMkLst>
        <pc:spChg chg="mod">
          <ac:chgData name="carolina gallo" userId="55e00f3b1f630d2a" providerId="LiveId" clId="{6CEA8C86-BA20-4D78-BE07-EFB96189CE7C}" dt="2024-08-23T04:58:08.152" v="9504" actId="207"/>
          <ac:spMkLst>
            <pc:docMk/>
            <pc:sldMk cId="4091313057" sldId="271"/>
            <ac:spMk id="6" creationId="{48A2AB33-2FDA-4190-C94B-7998731C54C9}"/>
          </ac:spMkLst>
        </pc:spChg>
      </pc:sldChg>
      <pc:sldChg chg="del">
        <pc:chgData name="carolina gallo" userId="55e00f3b1f630d2a" providerId="LiveId" clId="{6CEA8C86-BA20-4D78-BE07-EFB96189CE7C}" dt="2024-08-22T04:36:47.357" v="8612" actId="2696"/>
        <pc:sldMkLst>
          <pc:docMk/>
          <pc:sldMk cId="1462294121" sldId="272"/>
        </pc:sldMkLst>
      </pc:sldChg>
      <pc:sldChg chg="addSp modSp mod ord modNotesTx">
        <pc:chgData name="carolina gallo" userId="55e00f3b1f630d2a" providerId="LiveId" clId="{6CEA8C86-BA20-4D78-BE07-EFB96189CE7C}" dt="2024-08-23T04:39:00.277" v="9442" actId="1037"/>
        <pc:sldMkLst>
          <pc:docMk/>
          <pc:sldMk cId="2084624516" sldId="273"/>
        </pc:sldMkLst>
        <pc:spChg chg="add mod">
          <ac:chgData name="carolina gallo" userId="55e00f3b1f630d2a" providerId="LiveId" clId="{6CEA8C86-BA20-4D78-BE07-EFB96189CE7C}" dt="2024-08-23T04:37:47.967" v="9350" actId="1076"/>
          <ac:spMkLst>
            <pc:docMk/>
            <pc:sldMk cId="2084624516" sldId="273"/>
            <ac:spMk id="4" creationId="{0791C2DC-ED5D-7991-1209-0CDE63EF9B53}"/>
          </ac:spMkLst>
        </pc:spChg>
        <pc:spChg chg="add mod">
          <ac:chgData name="carolina gallo" userId="55e00f3b1f630d2a" providerId="LiveId" clId="{6CEA8C86-BA20-4D78-BE07-EFB96189CE7C}" dt="2024-08-23T04:39:00.277" v="9442" actId="1037"/>
          <ac:spMkLst>
            <pc:docMk/>
            <pc:sldMk cId="2084624516" sldId="273"/>
            <ac:spMk id="5" creationId="{92E1AF2F-8664-30D7-14DB-93D0A67DFCF7}"/>
          </ac:spMkLst>
        </pc:spChg>
        <pc:picChg chg="mod">
          <ac:chgData name="carolina gallo" userId="55e00f3b1f630d2a" providerId="LiveId" clId="{6CEA8C86-BA20-4D78-BE07-EFB96189CE7C}" dt="2024-08-23T04:36:10.048" v="9345" actId="1440"/>
          <ac:picMkLst>
            <pc:docMk/>
            <pc:sldMk cId="2084624516" sldId="273"/>
            <ac:picMk id="7" creationId="{7CD6EFAA-1EEF-1685-061F-C0B095AD92DA}"/>
          </ac:picMkLst>
        </pc:picChg>
      </pc:sldChg>
      <pc:sldChg chg="addSp modSp mod ord setBg">
        <pc:chgData name="carolina gallo" userId="55e00f3b1f630d2a" providerId="LiveId" clId="{6CEA8C86-BA20-4D78-BE07-EFB96189CE7C}" dt="2024-08-23T04:57:47.604" v="9502" actId="207"/>
        <pc:sldMkLst>
          <pc:docMk/>
          <pc:sldMk cId="1234399316" sldId="275"/>
        </pc:sldMkLst>
        <pc:spChg chg="mod">
          <ac:chgData name="carolina gallo" userId="55e00f3b1f630d2a" providerId="LiveId" clId="{6CEA8C86-BA20-4D78-BE07-EFB96189CE7C}" dt="2024-08-23T04:41:03.086" v="9444" actId="26606"/>
          <ac:spMkLst>
            <pc:docMk/>
            <pc:sldMk cId="1234399316" sldId="275"/>
            <ac:spMk id="2" creationId="{572B0AB1-C621-7F46-A92B-FF1E2470F9A4}"/>
          </ac:spMkLst>
        </pc:spChg>
        <pc:spChg chg="mod">
          <ac:chgData name="carolina gallo" userId="55e00f3b1f630d2a" providerId="LiveId" clId="{6CEA8C86-BA20-4D78-BE07-EFB96189CE7C}" dt="2024-08-23T04:42:30.789" v="9450" actId="790"/>
          <ac:spMkLst>
            <pc:docMk/>
            <pc:sldMk cId="1234399316" sldId="275"/>
            <ac:spMk id="6" creationId="{709E05A4-E625-7758-39A3-D35D89AC25A3}"/>
          </ac:spMkLst>
        </pc:spChg>
        <pc:spChg chg="mod">
          <ac:chgData name="carolina gallo" userId="55e00f3b1f630d2a" providerId="LiveId" clId="{6CEA8C86-BA20-4D78-BE07-EFB96189CE7C}" dt="2024-08-23T04:57:47.604" v="9502" actId="207"/>
          <ac:spMkLst>
            <pc:docMk/>
            <pc:sldMk cId="1234399316" sldId="275"/>
            <ac:spMk id="8" creationId="{F2C1E1C3-A7E8-02F1-17BA-95124F5FA951}"/>
          </ac:spMkLst>
        </pc:spChg>
        <pc:spChg chg="add">
          <ac:chgData name="carolina gallo" userId="55e00f3b1f630d2a" providerId="LiveId" clId="{6CEA8C86-BA20-4D78-BE07-EFB96189CE7C}" dt="2024-08-23T04:41:03.086" v="9444" actId="26606"/>
          <ac:spMkLst>
            <pc:docMk/>
            <pc:sldMk cId="1234399316" sldId="275"/>
            <ac:spMk id="13" creationId="{2D6FBB9D-1CAA-4D05-AB33-BABDFE17B843}"/>
          </ac:spMkLst>
        </pc:spChg>
        <pc:spChg chg="add">
          <ac:chgData name="carolina gallo" userId="55e00f3b1f630d2a" providerId="LiveId" clId="{6CEA8C86-BA20-4D78-BE07-EFB96189CE7C}" dt="2024-08-23T04:41:03.086" v="9444" actId="26606"/>
          <ac:spMkLst>
            <pc:docMk/>
            <pc:sldMk cId="1234399316" sldId="275"/>
            <ac:spMk id="15" creationId="{04727B71-B4B6-4823-80A1-68C40B475118}"/>
          </ac:spMkLst>
        </pc:spChg>
        <pc:spChg chg="add">
          <ac:chgData name="carolina gallo" userId="55e00f3b1f630d2a" providerId="LiveId" clId="{6CEA8C86-BA20-4D78-BE07-EFB96189CE7C}" dt="2024-08-23T04:41:03.086" v="9444" actId="26606"/>
          <ac:spMkLst>
            <pc:docMk/>
            <pc:sldMk cId="1234399316" sldId="275"/>
            <ac:spMk id="17" creationId="{79A6DB05-9FB5-4B07-8675-74C23D4FD89D}"/>
          </ac:spMkLst>
        </pc:spChg>
        <pc:spChg chg="add">
          <ac:chgData name="carolina gallo" userId="55e00f3b1f630d2a" providerId="LiveId" clId="{6CEA8C86-BA20-4D78-BE07-EFB96189CE7C}" dt="2024-08-23T04:41:03.086" v="9444" actId="26606"/>
          <ac:spMkLst>
            <pc:docMk/>
            <pc:sldMk cId="1234399316" sldId="275"/>
            <ac:spMk id="19" creationId="{2C9A9DA9-7DC8-488B-A882-123947B0F3D9}"/>
          </ac:spMkLst>
        </pc:spChg>
        <pc:spChg chg="add">
          <ac:chgData name="carolina gallo" userId="55e00f3b1f630d2a" providerId="LiveId" clId="{6CEA8C86-BA20-4D78-BE07-EFB96189CE7C}" dt="2024-08-23T04:41:03.086" v="9444" actId="26606"/>
          <ac:spMkLst>
            <pc:docMk/>
            <pc:sldMk cId="1234399316" sldId="275"/>
            <ac:spMk id="21" creationId="{57F6BDD4-E066-4008-8011-6CC31AEB4556}"/>
          </ac:spMkLst>
        </pc:spChg>
        <pc:spChg chg="add">
          <ac:chgData name="carolina gallo" userId="55e00f3b1f630d2a" providerId="LiveId" clId="{6CEA8C86-BA20-4D78-BE07-EFB96189CE7C}" dt="2024-08-23T04:41:03.086" v="9444" actId="26606"/>
          <ac:spMkLst>
            <pc:docMk/>
            <pc:sldMk cId="1234399316" sldId="275"/>
            <ac:spMk id="23" creationId="{2711A8FB-68FC-45FC-B01E-38F809E2D439}"/>
          </ac:spMkLst>
        </pc:spChg>
        <pc:spChg chg="add">
          <ac:chgData name="carolina gallo" userId="55e00f3b1f630d2a" providerId="LiveId" clId="{6CEA8C86-BA20-4D78-BE07-EFB96189CE7C}" dt="2024-08-23T04:41:03.086" v="9444" actId="26606"/>
          <ac:spMkLst>
            <pc:docMk/>
            <pc:sldMk cId="1234399316" sldId="275"/>
            <ac:spMk id="25" creationId="{2A865FE3-5FC9-4049-87CF-30019C46C0F5}"/>
          </ac:spMkLst>
        </pc:spChg>
        <pc:picChg chg="mod ord">
          <ac:chgData name="carolina gallo" userId="55e00f3b1f630d2a" providerId="LiveId" clId="{6CEA8C86-BA20-4D78-BE07-EFB96189CE7C}" dt="2024-08-23T04:56:08.315" v="9497" actId="1440"/>
          <ac:picMkLst>
            <pc:docMk/>
            <pc:sldMk cId="1234399316" sldId="275"/>
            <ac:picMk id="4" creationId="{4F45AD05-38B9-8B6A-FE33-5C5E0B5A800F}"/>
          </ac:picMkLst>
        </pc:picChg>
      </pc:sldChg>
      <pc:sldChg chg="modSp del mod">
        <pc:chgData name="carolina gallo" userId="55e00f3b1f630d2a" providerId="LiveId" clId="{6CEA8C86-BA20-4D78-BE07-EFB96189CE7C}" dt="2024-08-23T03:46:18.792" v="9166" actId="2696"/>
        <pc:sldMkLst>
          <pc:docMk/>
          <pc:sldMk cId="4266210995" sldId="276"/>
        </pc:sldMkLst>
        <pc:spChg chg="mod">
          <ac:chgData name="carolina gallo" userId="55e00f3b1f630d2a" providerId="LiveId" clId="{6CEA8C86-BA20-4D78-BE07-EFB96189CE7C}" dt="2024-08-22T04:44:17.424" v="8624" actId="1076"/>
          <ac:spMkLst>
            <pc:docMk/>
            <pc:sldMk cId="4266210995" sldId="276"/>
            <ac:spMk id="7" creationId="{98BCDEAE-8D95-8D24-7F4B-3A54053B27E1}"/>
          </ac:spMkLst>
        </pc:spChg>
        <pc:picChg chg="mod">
          <ac:chgData name="carolina gallo" userId="55e00f3b1f630d2a" providerId="LiveId" clId="{6CEA8C86-BA20-4D78-BE07-EFB96189CE7C}" dt="2024-08-22T04:44:08.041" v="8623" actId="1582"/>
          <ac:picMkLst>
            <pc:docMk/>
            <pc:sldMk cId="4266210995" sldId="276"/>
            <ac:picMk id="5" creationId="{CBF24D80-D643-5D50-5F2E-C3B94BE35B92}"/>
          </ac:picMkLst>
        </pc:picChg>
      </pc:sldChg>
      <pc:sldChg chg="addSp modSp mod setBg">
        <pc:chgData name="carolina gallo" userId="55e00f3b1f630d2a" providerId="LiveId" clId="{6CEA8C86-BA20-4D78-BE07-EFB96189CE7C}" dt="2024-08-22T04:39:21.139" v="8618" actId="1582"/>
        <pc:sldMkLst>
          <pc:docMk/>
          <pc:sldMk cId="1279007504" sldId="277"/>
        </pc:sldMkLst>
        <pc:spChg chg="mod">
          <ac:chgData name="carolina gallo" userId="55e00f3b1f630d2a" providerId="LiveId" clId="{6CEA8C86-BA20-4D78-BE07-EFB96189CE7C}" dt="2024-08-22T04:39:05.537" v="8616" actId="26606"/>
          <ac:spMkLst>
            <pc:docMk/>
            <pc:sldMk cId="1279007504" sldId="277"/>
            <ac:spMk id="2" creationId="{3EB85D09-9C71-0208-A116-10A1737FDD63}"/>
          </ac:spMkLst>
        </pc:spChg>
        <pc:spChg chg="add">
          <ac:chgData name="carolina gallo" userId="55e00f3b1f630d2a" providerId="LiveId" clId="{6CEA8C86-BA20-4D78-BE07-EFB96189CE7C}" dt="2024-08-22T04:39:05.537" v="8616" actId="26606"/>
          <ac:spMkLst>
            <pc:docMk/>
            <pc:sldMk cId="1279007504" sldId="277"/>
            <ac:spMk id="10" creationId="{8D06CE56-3881-4ADA-8CEF-D18B02C242A3}"/>
          </ac:spMkLst>
        </pc:spChg>
        <pc:spChg chg="add">
          <ac:chgData name="carolina gallo" userId="55e00f3b1f630d2a" providerId="LiveId" clId="{6CEA8C86-BA20-4D78-BE07-EFB96189CE7C}" dt="2024-08-22T04:39:05.537" v="8616" actId="26606"/>
          <ac:spMkLst>
            <pc:docMk/>
            <pc:sldMk cId="1279007504" sldId="277"/>
            <ac:spMk id="12" creationId="{79F3C543-62EC-4433-9C93-A2CD8764E9B4}"/>
          </ac:spMkLst>
        </pc:spChg>
        <pc:spChg chg="add">
          <ac:chgData name="carolina gallo" userId="55e00f3b1f630d2a" providerId="LiveId" clId="{6CEA8C86-BA20-4D78-BE07-EFB96189CE7C}" dt="2024-08-22T04:39:05.537" v="8616" actId="26606"/>
          <ac:spMkLst>
            <pc:docMk/>
            <pc:sldMk cId="1279007504" sldId="277"/>
            <ac:spMk id="14" creationId="{C1A1C5D3-C053-4EE9-BE1A-419B6E27CCAE}"/>
          </ac:spMkLst>
        </pc:spChg>
        <pc:spChg chg="add">
          <ac:chgData name="carolina gallo" userId="55e00f3b1f630d2a" providerId="LiveId" clId="{6CEA8C86-BA20-4D78-BE07-EFB96189CE7C}" dt="2024-08-22T04:39:05.537" v="8616" actId="26606"/>
          <ac:spMkLst>
            <pc:docMk/>
            <pc:sldMk cId="1279007504" sldId="277"/>
            <ac:spMk id="16" creationId="{A3473CF9-37EB-43E7-89EF-D2D1C53D1DAC}"/>
          </ac:spMkLst>
        </pc:spChg>
        <pc:spChg chg="add">
          <ac:chgData name="carolina gallo" userId="55e00f3b1f630d2a" providerId="LiveId" clId="{6CEA8C86-BA20-4D78-BE07-EFB96189CE7C}" dt="2024-08-22T04:39:05.537" v="8616" actId="26606"/>
          <ac:spMkLst>
            <pc:docMk/>
            <pc:sldMk cId="1279007504" sldId="277"/>
            <ac:spMk id="18" creationId="{586B4EF9-43BA-4655-A6FF-1D8E21574C95}"/>
          </ac:spMkLst>
        </pc:spChg>
        <pc:picChg chg="mod">
          <ac:chgData name="carolina gallo" userId="55e00f3b1f630d2a" providerId="LiveId" clId="{6CEA8C86-BA20-4D78-BE07-EFB96189CE7C}" dt="2024-08-22T04:39:21.139" v="8618" actId="1582"/>
          <ac:picMkLst>
            <pc:docMk/>
            <pc:sldMk cId="1279007504" sldId="277"/>
            <ac:picMk id="5" creationId="{2C430631-E047-10B2-5E42-0E9C6BF19007}"/>
          </ac:picMkLst>
        </pc:picChg>
      </pc:sldChg>
      <pc:sldChg chg="modSp mod">
        <pc:chgData name="carolina gallo" userId="55e00f3b1f630d2a" providerId="LiveId" clId="{6CEA8C86-BA20-4D78-BE07-EFB96189CE7C}" dt="2024-08-23T04:58:48.722" v="9514" actId="207"/>
        <pc:sldMkLst>
          <pc:docMk/>
          <pc:sldMk cId="1742315925" sldId="278"/>
        </pc:sldMkLst>
        <pc:spChg chg="mod">
          <ac:chgData name="carolina gallo" userId="55e00f3b1f630d2a" providerId="LiveId" clId="{6CEA8C86-BA20-4D78-BE07-EFB96189CE7C}" dt="2024-08-23T04:58:48.722" v="9514" actId="207"/>
          <ac:spMkLst>
            <pc:docMk/>
            <pc:sldMk cId="1742315925" sldId="278"/>
            <ac:spMk id="6" creationId="{81488985-8814-E2DF-4C2A-82F463ADB9C0}"/>
          </ac:spMkLst>
        </pc:spChg>
      </pc:sldChg>
      <pc:sldChg chg="addSp delSp modSp mod">
        <pc:chgData name="carolina gallo" userId="55e00f3b1f630d2a" providerId="LiveId" clId="{6CEA8C86-BA20-4D78-BE07-EFB96189CE7C}" dt="2024-08-23T04:59:09.170" v="9516"/>
        <pc:sldMkLst>
          <pc:docMk/>
          <pc:sldMk cId="1710764739" sldId="279"/>
        </pc:sldMkLst>
        <pc:spChg chg="add mod">
          <ac:chgData name="carolina gallo" userId="55e00f3b1f630d2a" providerId="LiveId" clId="{6CEA8C86-BA20-4D78-BE07-EFB96189CE7C}" dt="2024-08-23T04:59:09.170" v="9516"/>
          <ac:spMkLst>
            <pc:docMk/>
            <pc:sldMk cId="1710764739" sldId="279"/>
            <ac:spMk id="4" creationId="{069E1CE3-EFA8-AF21-9B3B-EEA0DC48B0AC}"/>
          </ac:spMkLst>
        </pc:spChg>
        <pc:picChg chg="mod">
          <ac:chgData name="carolina gallo" userId="55e00f3b1f630d2a" providerId="LiveId" clId="{6CEA8C86-BA20-4D78-BE07-EFB96189CE7C}" dt="2024-08-23T04:53:58.804" v="9464" actId="1440"/>
          <ac:picMkLst>
            <pc:docMk/>
            <pc:sldMk cId="1710764739" sldId="279"/>
            <ac:picMk id="2" creationId="{D5B194FD-50C7-2A1A-CAD7-03CC0CC59B22}"/>
          </ac:picMkLst>
        </pc:picChg>
        <pc:picChg chg="del">
          <ac:chgData name="carolina gallo" userId="55e00f3b1f630d2a" providerId="LiveId" clId="{6CEA8C86-BA20-4D78-BE07-EFB96189CE7C}" dt="2024-08-23T04:59:02.641" v="9515" actId="478"/>
          <ac:picMkLst>
            <pc:docMk/>
            <pc:sldMk cId="1710764739" sldId="279"/>
            <ac:picMk id="3" creationId="{EFF22F58-20B8-F00C-933F-6E5E5BA2F452}"/>
          </ac:picMkLst>
        </pc:picChg>
      </pc:sldChg>
      <pc:sldChg chg="addSp modSp mod">
        <pc:chgData name="carolina gallo" userId="55e00f3b1f630d2a" providerId="LiveId" clId="{6CEA8C86-BA20-4D78-BE07-EFB96189CE7C}" dt="2024-08-23T04:58:22.121" v="9505" actId="207"/>
        <pc:sldMkLst>
          <pc:docMk/>
          <pc:sldMk cId="1723494319" sldId="282"/>
        </pc:sldMkLst>
        <pc:spChg chg="mod">
          <ac:chgData name="carolina gallo" userId="55e00f3b1f630d2a" providerId="LiveId" clId="{6CEA8C86-BA20-4D78-BE07-EFB96189CE7C}" dt="2024-08-23T04:58:22.121" v="9505" actId="207"/>
          <ac:spMkLst>
            <pc:docMk/>
            <pc:sldMk cId="1723494319" sldId="282"/>
            <ac:spMk id="5" creationId="{ACC58C1F-E28A-AC40-3F5B-2F47FE087EF8}"/>
          </ac:spMkLst>
        </pc:spChg>
        <pc:picChg chg="add mod">
          <ac:chgData name="carolina gallo" userId="55e00f3b1f630d2a" providerId="LiveId" clId="{6CEA8C86-BA20-4D78-BE07-EFB96189CE7C}" dt="2024-08-23T04:34:25.848" v="9343" actId="1076"/>
          <ac:picMkLst>
            <pc:docMk/>
            <pc:sldMk cId="1723494319" sldId="282"/>
            <ac:picMk id="2" creationId="{C0855333-19F7-5297-4140-9B7D42145DFB}"/>
          </ac:picMkLst>
        </pc:picChg>
        <pc:picChg chg="mod">
          <ac:chgData name="carolina gallo" userId="55e00f3b1f630d2a" providerId="LiveId" clId="{6CEA8C86-BA20-4D78-BE07-EFB96189CE7C}" dt="2024-08-23T04:32:47.608" v="9336" actId="1440"/>
          <ac:picMkLst>
            <pc:docMk/>
            <pc:sldMk cId="1723494319" sldId="282"/>
            <ac:picMk id="3" creationId="{96C6846D-83BC-97A2-E54F-8A395EBAF301}"/>
          </ac:picMkLst>
        </pc:picChg>
        <pc:picChg chg="add mod">
          <ac:chgData name="carolina gallo" userId="55e00f3b1f630d2a" providerId="LiveId" clId="{6CEA8C86-BA20-4D78-BE07-EFB96189CE7C}" dt="2024-08-23T04:33:47.588" v="9340" actId="1076"/>
          <ac:picMkLst>
            <pc:docMk/>
            <pc:sldMk cId="1723494319" sldId="282"/>
            <ac:picMk id="4" creationId="{740BB8F0-57DE-1CD5-D51F-B14B1224EBC1}"/>
          </ac:picMkLst>
        </pc:picChg>
        <pc:picChg chg="add mod">
          <ac:chgData name="carolina gallo" userId="55e00f3b1f630d2a" providerId="LiveId" clId="{6CEA8C86-BA20-4D78-BE07-EFB96189CE7C}" dt="2024-08-23T04:34:13.928" v="9342" actId="1076"/>
          <ac:picMkLst>
            <pc:docMk/>
            <pc:sldMk cId="1723494319" sldId="282"/>
            <ac:picMk id="6" creationId="{34EE912B-5AA8-13A3-33C2-8973F6DF7760}"/>
          </ac:picMkLst>
        </pc:picChg>
      </pc:sldChg>
      <pc:sldChg chg="del">
        <pc:chgData name="carolina gallo" userId="55e00f3b1f630d2a" providerId="LiveId" clId="{6CEA8C86-BA20-4D78-BE07-EFB96189CE7C}" dt="2024-08-22T04:46:26.993" v="8625" actId="2696"/>
        <pc:sldMkLst>
          <pc:docMk/>
          <pc:sldMk cId="3414597932" sldId="283"/>
        </pc:sldMkLst>
      </pc:sldChg>
      <pc:sldChg chg="modSp mod">
        <pc:chgData name="carolina gallo" userId="55e00f3b1f630d2a" providerId="LiveId" clId="{6CEA8C86-BA20-4D78-BE07-EFB96189CE7C}" dt="2024-08-23T04:57:21.601" v="9499" actId="207"/>
        <pc:sldMkLst>
          <pc:docMk/>
          <pc:sldMk cId="1932680633" sldId="284"/>
        </pc:sldMkLst>
        <pc:spChg chg="mod">
          <ac:chgData name="carolina gallo" userId="55e00f3b1f630d2a" providerId="LiveId" clId="{6CEA8C86-BA20-4D78-BE07-EFB96189CE7C}" dt="2024-08-23T04:57:21.601" v="9499" actId="207"/>
          <ac:spMkLst>
            <pc:docMk/>
            <pc:sldMk cId="1932680633" sldId="284"/>
            <ac:spMk id="6" creationId="{6139D12E-16F2-5E21-83C7-66534401A68A}"/>
          </ac:spMkLst>
        </pc:spChg>
      </pc:sldChg>
      <pc:sldChg chg="del">
        <pc:chgData name="carolina gallo" userId="55e00f3b1f630d2a" providerId="LiveId" clId="{6CEA8C86-BA20-4D78-BE07-EFB96189CE7C}" dt="2024-08-22T04:47:42.334" v="8626" actId="2696"/>
        <pc:sldMkLst>
          <pc:docMk/>
          <pc:sldMk cId="1494693902" sldId="285"/>
        </pc:sldMkLst>
      </pc:sldChg>
      <pc:sldChg chg="addSp modSp mod">
        <pc:chgData name="carolina gallo" userId="55e00f3b1f630d2a" providerId="LiveId" clId="{6CEA8C86-BA20-4D78-BE07-EFB96189CE7C}" dt="2024-08-23T04:57:56.241" v="9503" actId="207"/>
        <pc:sldMkLst>
          <pc:docMk/>
          <pc:sldMk cId="350832573" sldId="286"/>
        </pc:sldMkLst>
        <pc:spChg chg="add mod">
          <ac:chgData name="carolina gallo" userId="55e00f3b1f630d2a" providerId="LiveId" clId="{6CEA8C86-BA20-4D78-BE07-EFB96189CE7C}" dt="2024-08-23T04:55:42.493" v="9496" actId="14100"/>
          <ac:spMkLst>
            <pc:docMk/>
            <pc:sldMk cId="350832573" sldId="286"/>
            <ac:spMk id="2" creationId="{328DFA3E-1C73-9B57-30C8-706586DF6811}"/>
          </ac:spMkLst>
        </pc:spChg>
        <pc:spChg chg="mod">
          <ac:chgData name="carolina gallo" userId="55e00f3b1f630d2a" providerId="LiveId" clId="{6CEA8C86-BA20-4D78-BE07-EFB96189CE7C}" dt="2024-08-23T04:57:56.241" v="9503" actId="207"/>
          <ac:spMkLst>
            <pc:docMk/>
            <pc:sldMk cId="350832573" sldId="286"/>
            <ac:spMk id="9" creationId="{FAD1C76F-6E32-0011-BDCA-F607C89899D4}"/>
          </ac:spMkLst>
        </pc:spChg>
      </pc:sldChg>
      <pc:sldChg chg="addSp delSp modSp mod ord setBg">
        <pc:chgData name="carolina gallo" userId="55e00f3b1f630d2a" providerId="LiveId" clId="{6CEA8C86-BA20-4D78-BE07-EFB96189CE7C}" dt="2024-08-23T03:16:51.122" v="9156"/>
        <pc:sldMkLst>
          <pc:docMk/>
          <pc:sldMk cId="2179764793" sldId="287"/>
        </pc:sldMkLst>
        <pc:spChg chg="mod">
          <ac:chgData name="carolina gallo" userId="55e00f3b1f630d2a" providerId="LiveId" clId="{6CEA8C86-BA20-4D78-BE07-EFB96189CE7C}" dt="2024-08-22T03:06:45.318" v="6620" actId="26606"/>
          <ac:spMkLst>
            <pc:docMk/>
            <pc:sldMk cId="2179764793" sldId="287"/>
            <ac:spMk id="2" creationId="{B508CB78-945B-C01D-4E7E-EAEC4DA0976C}"/>
          </ac:spMkLst>
        </pc:spChg>
        <pc:spChg chg="del">
          <ac:chgData name="carolina gallo" userId="55e00f3b1f630d2a" providerId="LiveId" clId="{6CEA8C86-BA20-4D78-BE07-EFB96189CE7C}" dt="2024-08-22T03:06:45.318" v="6620" actId="26606"/>
          <ac:spMkLst>
            <pc:docMk/>
            <pc:sldMk cId="2179764793" sldId="287"/>
            <ac:spMk id="3" creationId="{90EC1C67-789A-E840-3887-048CD4FA23EB}"/>
          </ac:spMkLst>
        </pc:spChg>
        <pc:spChg chg="add">
          <ac:chgData name="carolina gallo" userId="55e00f3b1f630d2a" providerId="LiveId" clId="{6CEA8C86-BA20-4D78-BE07-EFB96189CE7C}" dt="2024-08-22T03:06:45.318" v="6620" actId="26606"/>
          <ac:spMkLst>
            <pc:docMk/>
            <pc:sldMk cId="2179764793" sldId="287"/>
            <ac:spMk id="9" creationId="{53B021B3-DE93-4AB7-8A18-CF5F1CED88B8}"/>
          </ac:spMkLst>
        </pc:spChg>
        <pc:spChg chg="add">
          <ac:chgData name="carolina gallo" userId="55e00f3b1f630d2a" providerId="LiveId" clId="{6CEA8C86-BA20-4D78-BE07-EFB96189CE7C}" dt="2024-08-22T03:06:45.318" v="6620" actId="26606"/>
          <ac:spMkLst>
            <pc:docMk/>
            <pc:sldMk cId="2179764793" sldId="287"/>
            <ac:spMk id="11" creationId="{52D502E5-F6B4-4D58-B4AE-FC466FF15EE8}"/>
          </ac:spMkLst>
        </pc:spChg>
        <pc:spChg chg="add">
          <ac:chgData name="carolina gallo" userId="55e00f3b1f630d2a" providerId="LiveId" clId="{6CEA8C86-BA20-4D78-BE07-EFB96189CE7C}" dt="2024-08-22T03:06:45.318" v="6620" actId="26606"/>
          <ac:spMkLst>
            <pc:docMk/>
            <pc:sldMk cId="2179764793" sldId="287"/>
            <ac:spMk id="13" creationId="{9DECDBF4-02B6-4BB4-B65B-B8107AD6A9E8}"/>
          </ac:spMkLst>
        </pc:spChg>
        <pc:graphicFrameChg chg="add">
          <ac:chgData name="carolina gallo" userId="55e00f3b1f630d2a" providerId="LiveId" clId="{6CEA8C86-BA20-4D78-BE07-EFB96189CE7C}" dt="2024-08-22T03:06:45.318" v="6620" actId="26606"/>
          <ac:graphicFrameMkLst>
            <pc:docMk/>
            <pc:sldMk cId="2179764793" sldId="287"/>
            <ac:graphicFrameMk id="5" creationId="{C180A043-E408-7664-BABF-C0A353AE04F7}"/>
          </ac:graphicFrameMkLst>
        </pc:graphicFrameChg>
      </pc:sldChg>
      <pc:sldChg chg="addSp modSp mod ord modNotesTx">
        <pc:chgData name="carolina gallo" userId="55e00f3b1f630d2a" providerId="LiveId" clId="{6CEA8C86-BA20-4D78-BE07-EFB96189CE7C}" dt="2024-08-23T04:29:59.510" v="9332" actId="1076"/>
        <pc:sldMkLst>
          <pc:docMk/>
          <pc:sldMk cId="4205934561" sldId="288"/>
        </pc:sldMkLst>
        <pc:picChg chg="mod">
          <ac:chgData name="carolina gallo" userId="55e00f3b1f630d2a" providerId="LiveId" clId="{6CEA8C86-BA20-4D78-BE07-EFB96189CE7C}" dt="2024-08-23T04:28:31.741" v="9304" actId="1076"/>
          <ac:picMkLst>
            <pc:docMk/>
            <pc:sldMk cId="4205934561" sldId="288"/>
            <ac:picMk id="7" creationId="{81A7D00D-827B-89C7-D9C3-9679EB6EB307}"/>
          </ac:picMkLst>
        </pc:picChg>
        <pc:cxnChg chg="add mod">
          <ac:chgData name="carolina gallo" userId="55e00f3b1f630d2a" providerId="LiveId" clId="{6CEA8C86-BA20-4D78-BE07-EFB96189CE7C}" dt="2024-08-23T04:29:59.510" v="9332" actId="1076"/>
          <ac:cxnSpMkLst>
            <pc:docMk/>
            <pc:sldMk cId="4205934561" sldId="288"/>
            <ac:cxnSpMk id="3" creationId="{77C2481C-1E64-8217-C532-54066EF87930}"/>
          </ac:cxnSpMkLst>
        </pc:cxnChg>
      </pc:sldChg>
      <pc:sldChg chg="modSp ord modNotesTx">
        <pc:chgData name="carolina gallo" userId="55e00f3b1f630d2a" providerId="LiveId" clId="{6CEA8C86-BA20-4D78-BE07-EFB96189CE7C}" dt="2024-08-23T04:01:23.813" v="9283" actId="20577"/>
        <pc:sldMkLst>
          <pc:docMk/>
          <pc:sldMk cId="1762769232" sldId="289"/>
        </pc:sldMkLst>
        <pc:graphicFrameChg chg="mod">
          <ac:chgData name="carolina gallo" userId="55e00f3b1f630d2a" providerId="LiveId" clId="{6CEA8C86-BA20-4D78-BE07-EFB96189CE7C}" dt="2024-08-23T04:01:23.813" v="9283" actId="20577"/>
          <ac:graphicFrameMkLst>
            <pc:docMk/>
            <pc:sldMk cId="1762769232" sldId="289"/>
            <ac:graphicFrameMk id="7" creationId="{91B33C3C-9E58-1B78-41DE-5F7BFEC325DF}"/>
          </ac:graphicFrameMkLst>
        </pc:graphicFrameChg>
      </pc:sldChg>
      <pc:sldChg chg="modSp mod ord modNotesTx">
        <pc:chgData name="carolina gallo" userId="55e00f3b1f630d2a" providerId="LiveId" clId="{6CEA8C86-BA20-4D78-BE07-EFB96189CE7C}" dt="2024-08-23T04:51:29.915" v="9460" actId="1076"/>
        <pc:sldMkLst>
          <pc:docMk/>
          <pc:sldMk cId="2669033558" sldId="290"/>
        </pc:sldMkLst>
        <pc:spChg chg="mod">
          <ac:chgData name="carolina gallo" userId="55e00f3b1f630d2a" providerId="LiveId" clId="{6CEA8C86-BA20-4D78-BE07-EFB96189CE7C}" dt="2024-08-22T01:30:41.928" v="3113" actId="20577"/>
          <ac:spMkLst>
            <pc:docMk/>
            <pc:sldMk cId="2669033558" sldId="290"/>
            <ac:spMk id="2" creationId="{4C9BE3A6-4540-A411-64E1-8C8D21DDF674}"/>
          </ac:spMkLst>
        </pc:spChg>
        <pc:spChg chg="mod">
          <ac:chgData name="carolina gallo" userId="55e00f3b1f630d2a" providerId="LiveId" clId="{6CEA8C86-BA20-4D78-BE07-EFB96189CE7C}" dt="2024-08-22T01:34:57.079" v="3210" actId="20577"/>
          <ac:spMkLst>
            <pc:docMk/>
            <pc:sldMk cId="2669033558" sldId="290"/>
            <ac:spMk id="3" creationId="{D95A7E40-0053-E313-8F19-C5BB6F840974}"/>
          </ac:spMkLst>
        </pc:spChg>
        <pc:picChg chg="mod">
          <ac:chgData name="carolina gallo" userId="55e00f3b1f630d2a" providerId="LiveId" clId="{6CEA8C86-BA20-4D78-BE07-EFB96189CE7C}" dt="2024-08-23T04:51:29.915" v="9460" actId="1076"/>
          <ac:picMkLst>
            <pc:docMk/>
            <pc:sldMk cId="2669033558" sldId="290"/>
            <ac:picMk id="4" creationId="{3EC604C6-822F-5EA4-F662-42DC7E22BE1C}"/>
          </ac:picMkLst>
        </pc:picChg>
      </pc:sldChg>
      <pc:sldChg chg="del ord">
        <pc:chgData name="carolina gallo" userId="55e00f3b1f630d2a" providerId="LiveId" clId="{6CEA8C86-BA20-4D78-BE07-EFB96189CE7C}" dt="2024-08-23T02:15:43.213" v="9131" actId="2696"/>
        <pc:sldMkLst>
          <pc:docMk/>
          <pc:sldMk cId="3297040153" sldId="291"/>
        </pc:sldMkLst>
      </pc:sldChg>
      <pc:sldChg chg="addSp delSp modSp mod ord">
        <pc:chgData name="carolina gallo" userId="55e00f3b1f630d2a" providerId="LiveId" clId="{6CEA8C86-BA20-4D78-BE07-EFB96189CE7C}" dt="2024-08-23T04:59:56.950" v="9520" actId="207"/>
        <pc:sldMkLst>
          <pc:docMk/>
          <pc:sldMk cId="4278528915" sldId="292"/>
        </pc:sldMkLst>
        <pc:spChg chg="mod">
          <ac:chgData name="carolina gallo" userId="55e00f3b1f630d2a" providerId="LiveId" clId="{6CEA8C86-BA20-4D78-BE07-EFB96189CE7C}" dt="2024-08-22T03:58:43.562" v="7544" actId="403"/>
          <ac:spMkLst>
            <pc:docMk/>
            <pc:sldMk cId="4278528915" sldId="292"/>
            <ac:spMk id="2" creationId="{60B8BA74-68E6-2861-BB29-6972BB5ADE04}"/>
          </ac:spMkLst>
        </pc:spChg>
        <pc:spChg chg="mod">
          <ac:chgData name="carolina gallo" userId="55e00f3b1f630d2a" providerId="LiveId" clId="{6CEA8C86-BA20-4D78-BE07-EFB96189CE7C}" dt="2024-08-23T04:59:56.950" v="9520" actId="207"/>
          <ac:spMkLst>
            <pc:docMk/>
            <pc:sldMk cId="4278528915" sldId="292"/>
            <ac:spMk id="3" creationId="{3DD2C992-447D-96A8-EB7C-D980700ED4D8}"/>
          </ac:spMkLst>
        </pc:spChg>
        <pc:spChg chg="mod">
          <ac:chgData name="carolina gallo" userId="55e00f3b1f630d2a" providerId="LiveId" clId="{6CEA8C86-BA20-4D78-BE07-EFB96189CE7C}" dt="2024-08-22T04:00:45.612" v="7549" actId="14100"/>
          <ac:spMkLst>
            <pc:docMk/>
            <pc:sldMk cId="4278528915" sldId="292"/>
            <ac:spMk id="8" creationId="{C7B39560-2553-BD3A-6CA2-DB4D29381BD2}"/>
          </ac:spMkLst>
        </pc:spChg>
        <pc:spChg chg="del mod">
          <ac:chgData name="carolina gallo" userId="55e00f3b1f630d2a" providerId="LiveId" clId="{6CEA8C86-BA20-4D78-BE07-EFB96189CE7C}" dt="2024-08-23T04:30:36.359" v="9333" actId="21"/>
          <ac:spMkLst>
            <pc:docMk/>
            <pc:sldMk cId="4278528915" sldId="292"/>
            <ac:spMk id="10" creationId="{FA68205F-9A9B-D404-852B-C92272D43992}"/>
          </ac:spMkLst>
        </pc:spChg>
        <pc:picChg chg="del">
          <ac:chgData name="carolina gallo" userId="55e00f3b1f630d2a" providerId="LiveId" clId="{6CEA8C86-BA20-4D78-BE07-EFB96189CE7C}" dt="2024-08-22T04:22:02.832" v="7573" actId="21"/>
          <ac:picMkLst>
            <pc:docMk/>
            <pc:sldMk cId="4278528915" sldId="292"/>
            <ac:picMk id="4" creationId="{B5359456-F71B-C6FC-AFEA-1F703E6DCFCF}"/>
          </ac:picMkLst>
        </pc:picChg>
        <pc:picChg chg="add del">
          <ac:chgData name="carolina gallo" userId="55e00f3b1f630d2a" providerId="LiveId" clId="{6CEA8C86-BA20-4D78-BE07-EFB96189CE7C}" dt="2024-08-22T04:21:51.926" v="7572" actId="21"/>
          <ac:picMkLst>
            <pc:docMk/>
            <pc:sldMk cId="4278528915" sldId="292"/>
            <ac:picMk id="5" creationId="{ECF1A317-2294-4B4D-1723-785B8E7B5046}"/>
          </ac:picMkLst>
        </pc:picChg>
      </pc:sldChg>
      <pc:sldChg chg="modSp mod ord">
        <pc:chgData name="carolina gallo" userId="55e00f3b1f630d2a" providerId="LiveId" clId="{6CEA8C86-BA20-4D78-BE07-EFB96189CE7C}" dt="2024-08-23T00:59:11.036" v="9128"/>
        <pc:sldMkLst>
          <pc:docMk/>
          <pc:sldMk cId="1112050910" sldId="293"/>
        </pc:sldMkLst>
        <pc:picChg chg="mod">
          <ac:chgData name="carolina gallo" userId="55e00f3b1f630d2a" providerId="LiveId" clId="{6CEA8C86-BA20-4D78-BE07-EFB96189CE7C}" dt="2024-08-22T05:10:47.784" v="9085" actId="1076"/>
          <ac:picMkLst>
            <pc:docMk/>
            <pc:sldMk cId="1112050910" sldId="293"/>
            <ac:picMk id="4" creationId="{F33C3AB7-415E-C699-CB39-813C42E5B31B}"/>
          </ac:picMkLst>
        </pc:picChg>
      </pc:sldChg>
      <pc:sldChg chg="addSp delSp modSp mod">
        <pc:chgData name="carolina gallo" userId="55e00f3b1f630d2a" providerId="LiveId" clId="{6CEA8C86-BA20-4D78-BE07-EFB96189CE7C}" dt="2024-08-23T05:00:46.795" v="9525"/>
        <pc:sldMkLst>
          <pc:docMk/>
          <pc:sldMk cId="3848726182" sldId="294"/>
        </pc:sldMkLst>
        <pc:spChg chg="add mod">
          <ac:chgData name="carolina gallo" userId="55e00f3b1f630d2a" providerId="LiveId" clId="{6CEA8C86-BA20-4D78-BE07-EFB96189CE7C}" dt="2024-08-23T05:00:46.795" v="9525"/>
          <ac:spMkLst>
            <pc:docMk/>
            <pc:sldMk cId="3848726182" sldId="294"/>
            <ac:spMk id="2" creationId="{8FA0E412-3470-04AA-1FCB-797771CA39C1}"/>
          </ac:spMkLst>
        </pc:spChg>
        <pc:picChg chg="mod">
          <ac:chgData name="carolina gallo" userId="55e00f3b1f630d2a" providerId="LiveId" clId="{6CEA8C86-BA20-4D78-BE07-EFB96189CE7C}" dt="2024-08-23T04:06:17.948" v="9301" actId="1440"/>
          <ac:picMkLst>
            <pc:docMk/>
            <pc:sldMk cId="3848726182" sldId="294"/>
            <ac:picMk id="5" creationId="{3FFA5966-261E-033A-8478-AE31ABD80D54}"/>
          </ac:picMkLst>
        </pc:picChg>
        <pc:picChg chg="del mod">
          <ac:chgData name="carolina gallo" userId="55e00f3b1f630d2a" providerId="LiveId" clId="{6CEA8C86-BA20-4D78-BE07-EFB96189CE7C}" dt="2024-08-23T05:00:31.711" v="9524" actId="21"/>
          <ac:picMkLst>
            <pc:docMk/>
            <pc:sldMk cId="3848726182" sldId="294"/>
            <ac:picMk id="12" creationId="{E881DECD-01E7-0EFB-D49E-210A5873CBB5}"/>
          </ac:picMkLst>
        </pc:picChg>
      </pc:sldChg>
      <pc:sldChg chg="modSp mod">
        <pc:chgData name="carolina gallo" userId="55e00f3b1f630d2a" providerId="LiveId" clId="{6CEA8C86-BA20-4D78-BE07-EFB96189CE7C}" dt="2024-08-23T05:00:25.574" v="9523" actId="207"/>
        <pc:sldMkLst>
          <pc:docMk/>
          <pc:sldMk cId="2307772368" sldId="296"/>
        </pc:sldMkLst>
        <pc:spChg chg="mod">
          <ac:chgData name="carolina gallo" userId="55e00f3b1f630d2a" providerId="LiveId" clId="{6CEA8C86-BA20-4D78-BE07-EFB96189CE7C}" dt="2024-08-23T05:00:25.574" v="9523" actId="207"/>
          <ac:spMkLst>
            <pc:docMk/>
            <pc:sldMk cId="2307772368" sldId="296"/>
            <ac:spMk id="8" creationId="{081A8A27-8481-0FD9-2D3E-AAB9B15CC0BD}"/>
          </ac:spMkLst>
        </pc:spChg>
        <pc:picChg chg="mod">
          <ac:chgData name="carolina gallo" userId="55e00f3b1f630d2a" providerId="LiveId" clId="{6CEA8C86-BA20-4D78-BE07-EFB96189CE7C}" dt="2024-08-23T04:07:26.203" v="9303" actId="1440"/>
          <ac:picMkLst>
            <pc:docMk/>
            <pc:sldMk cId="2307772368" sldId="296"/>
            <ac:picMk id="2" creationId="{0B9A9E7F-6A5A-5674-9C49-7B7560A1657B}"/>
          </ac:picMkLst>
        </pc:picChg>
      </pc:sldChg>
      <pc:sldChg chg="addSp delSp modSp mod">
        <pc:chgData name="carolina gallo" userId="55e00f3b1f630d2a" providerId="LiveId" clId="{6CEA8C86-BA20-4D78-BE07-EFB96189CE7C}" dt="2024-08-23T04:56:56.466" v="9498" actId="207"/>
        <pc:sldMkLst>
          <pc:docMk/>
          <pc:sldMk cId="1642940328" sldId="297"/>
        </pc:sldMkLst>
        <pc:spChg chg="mod">
          <ac:chgData name="carolina gallo" userId="55e00f3b1f630d2a" providerId="LiveId" clId="{6CEA8C86-BA20-4D78-BE07-EFB96189CE7C}" dt="2024-08-23T04:56:56.466" v="9498" actId="207"/>
          <ac:spMkLst>
            <pc:docMk/>
            <pc:sldMk cId="1642940328" sldId="297"/>
            <ac:spMk id="7" creationId="{85E290FC-3C45-B7D2-6EAE-951FF2EC5D5C}"/>
          </ac:spMkLst>
        </pc:spChg>
        <pc:picChg chg="add mod modCrop">
          <ac:chgData name="carolina gallo" userId="55e00f3b1f630d2a" providerId="LiveId" clId="{6CEA8C86-BA20-4D78-BE07-EFB96189CE7C}" dt="2024-08-23T03:54:40.870" v="9217" actId="1076"/>
          <ac:picMkLst>
            <pc:docMk/>
            <pc:sldMk cId="1642940328" sldId="297"/>
            <ac:picMk id="4" creationId="{6565E22E-E8EF-4732-D452-131B0E53C9EE}"/>
          </ac:picMkLst>
        </pc:picChg>
        <pc:picChg chg="del mod">
          <ac:chgData name="carolina gallo" userId="55e00f3b1f630d2a" providerId="LiveId" clId="{6CEA8C86-BA20-4D78-BE07-EFB96189CE7C}" dt="2024-08-23T03:47:41.172" v="9186" actId="21"/>
          <ac:picMkLst>
            <pc:docMk/>
            <pc:sldMk cId="1642940328" sldId="297"/>
            <ac:picMk id="5" creationId="{1727A5C2-9FD5-8337-E460-24E9D68EBD99}"/>
          </ac:picMkLst>
        </pc:picChg>
      </pc:sldChg>
      <pc:sldChg chg="del">
        <pc:chgData name="carolina gallo" userId="55e00f3b1f630d2a" providerId="LiveId" clId="{6CEA8C86-BA20-4D78-BE07-EFB96189CE7C}" dt="2024-08-22T04:51:24.904" v="8632" actId="2696"/>
        <pc:sldMkLst>
          <pc:docMk/>
          <pc:sldMk cId="369751056" sldId="298"/>
        </pc:sldMkLst>
      </pc:sldChg>
      <pc:sldChg chg="modSp mod">
        <pc:chgData name="carolina gallo" userId="55e00f3b1f630d2a" providerId="LiveId" clId="{6CEA8C86-BA20-4D78-BE07-EFB96189CE7C}" dt="2024-08-22T05:13:41.771" v="9086" actId="1582"/>
        <pc:sldMkLst>
          <pc:docMk/>
          <pc:sldMk cId="1520227029" sldId="299"/>
        </pc:sldMkLst>
        <pc:picChg chg="mod">
          <ac:chgData name="carolina gallo" userId="55e00f3b1f630d2a" providerId="LiveId" clId="{6CEA8C86-BA20-4D78-BE07-EFB96189CE7C}" dt="2024-08-22T05:13:41.771" v="9086" actId="1582"/>
          <ac:picMkLst>
            <pc:docMk/>
            <pc:sldMk cId="1520227029" sldId="299"/>
            <ac:picMk id="5" creationId="{D58F49D6-36CF-A35F-EB83-71876037D82B}"/>
          </ac:picMkLst>
        </pc:picChg>
      </pc:sldChg>
      <pc:sldChg chg="modSp mod">
        <pc:chgData name="carolina gallo" userId="55e00f3b1f630d2a" providerId="LiveId" clId="{6CEA8C86-BA20-4D78-BE07-EFB96189CE7C}" dt="2024-08-22T04:58:43.997" v="8634" actId="1076"/>
        <pc:sldMkLst>
          <pc:docMk/>
          <pc:sldMk cId="441010529" sldId="300"/>
        </pc:sldMkLst>
        <pc:picChg chg="mod">
          <ac:chgData name="carolina gallo" userId="55e00f3b1f630d2a" providerId="LiveId" clId="{6CEA8C86-BA20-4D78-BE07-EFB96189CE7C}" dt="2024-08-22T04:58:43.997" v="8634" actId="1076"/>
          <ac:picMkLst>
            <pc:docMk/>
            <pc:sldMk cId="441010529" sldId="300"/>
            <ac:picMk id="7" creationId="{FE80CD5A-13A3-1EF0-0D0F-F9F31FB6676B}"/>
          </ac:picMkLst>
        </pc:picChg>
      </pc:sldChg>
      <pc:sldChg chg="del">
        <pc:chgData name="carolina gallo" userId="55e00f3b1f630d2a" providerId="LiveId" clId="{6CEA8C86-BA20-4D78-BE07-EFB96189CE7C}" dt="2024-08-23T00:58:25.755" v="9126" actId="2696"/>
        <pc:sldMkLst>
          <pc:docMk/>
          <pc:sldMk cId="3857848113" sldId="301"/>
        </pc:sldMkLst>
      </pc:sldChg>
      <pc:sldChg chg="del">
        <pc:chgData name="carolina gallo" userId="55e00f3b1f630d2a" providerId="LiveId" clId="{6CEA8C86-BA20-4D78-BE07-EFB96189CE7C}" dt="2024-08-22T04:58:12.800" v="8633" actId="2696"/>
        <pc:sldMkLst>
          <pc:docMk/>
          <pc:sldMk cId="2825490788" sldId="302"/>
        </pc:sldMkLst>
      </pc:sldChg>
      <pc:sldChg chg="modSp new mod ord">
        <pc:chgData name="carolina gallo" userId="55e00f3b1f630d2a" providerId="LiveId" clId="{6CEA8C86-BA20-4D78-BE07-EFB96189CE7C}" dt="2024-08-22T05:06:19.484" v="9081" actId="20577"/>
        <pc:sldMkLst>
          <pc:docMk/>
          <pc:sldMk cId="3655499941" sldId="303"/>
        </pc:sldMkLst>
        <pc:spChg chg="mod">
          <ac:chgData name="carolina gallo" userId="55e00f3b1f630d2a" providerId="LiveId" clId="{6CEA8C86-BA20-4D78-BE07-EFB96189CE7C}" dt="2024-08-22T05:06:19.484" v="9081" actId="20577"/>
          <ac:spMkLst>
            <pc:docMk/>
            <pc:sldMk cId="3655499941" sldId="303"/>
            <ac:spMk id="2" creationId="{907A5003-CA82-CABF-477D-7E390FCA2547}"/>
          </ac:spMkLst>
        </pc:spChg>
        <pc:spChg chg="mod">
          <ac:chgData name="carolina gallo" userId="55e00f3b1f630d2a" providerId="LiveId" clId="{6CEA8C86-BA20-4D78-BE07-EFB96189CE7C}" dt="2024-08-22T05:06:10.172" v="9067" actId="20577"/>
          <ac:spMkLst>
            <pc:docMk/>
            <pc:sldMk cId="3655499941" sldId="303"/>
            <ac:spMk id="3" creationId="{871C58BE-3980-652C-9DAF-5838E9EAF663}"/>
          </ac:spMkLst>
        </pc:spChg>
      </pc:sldChg>
      <pc:sldChg chg="addSp delSp modSp new mod ord modClrScheme chgLayout">
        <pc:chgData name="carolina gallo" userId="55e00f3b1f630d2a" providerId="LiveId" clId="{6CEA8C86-BA20-4D78-BE07-EFB96189CE7C}" dt="2024-08-23T03:19:28.811" v="9158"/>
        <pc:sldMkLst>
          <pc:docMk/>
          <pc:sldMk cId="3058312371" sldId="304"/>
        </pc:sldMkLst>
        <pc:spChg chg="del mod ord">
          <ac:chgData name="carolina gallo" userId="55e00f3b1f630d2a" providerId="LiveId" clId="{6CEA8C86-BA20-4D78-BE07-EFB96189CE7C}" dt="2024-08-22T03:18:09.680" v="6955" actId="700"/>
          <ac:spMkLst>
            <pc:docMk/>
            <pc:sldMk cId="3058312371" sldId="304"/>
            <ac:spMk id="2" creationId="{B88CC3ED-F8C5-C500-2E72-C536B694ACF4}"/>
          </ac:spMkLst>
        </pc:spChg>
        <pc:spChg chg="del">
          <ac:chgData name="carolina gallo" userId="55e00f3b1f630d2a" providerId="LiveId" clId="{6CEA8C86-BA20-4D78-BE07-EFB96189CE7C}" dt="2024-08-22T03:18:09.680" v="6955" actId="700"/>
          <ac:spMkLst>
            <pc:docMk/>
            <pc:sldMk cId="3058312371" sldId="304"/>
            <ac:spMk id="3" creationId="{DD14C4C8-3828-1F98-A93F-0E693EEFD16C}"/>
          </ac:spMkLst>
        </pc:spChg>
        <pc:spChg chg="add mod ord">
          <ac:chgData name="carolina gallo" userId="55e00f3b1f630d2a" providerId="LiveId" clId="{6CEA8C86-BA20-4D78-BE07-EFB96189CE7C}" dt="2024-08-22T03:48:15.836" v="7417" actId="20577"/>
          <ac:spMkLst>
            <pc:docMk/>
            <pc:sldMk cId="3058312371" sldId="304"/>
            <ac:spMk id="4" creationId="{1245006A-E07D-DCFA-DBA6-D4F84F781717}"/>
          </ac:spMkLst>
        </pc:spChg>
        <pc:spChg chg="add del mod">
          <ac:chgData name="carolina gallo" userId="55e00f3b1f630d2a" providerId="LiveId" clId="{6CEA8C86-BA20-4D78-BE07-EFB96189CE7C}" dt="2024-08-22T03:48:12.341" v="7416"/>
          <ac:spMkLst>
            <pc:docMk/>
            <pc:sldMk cId="3058312371" sldId="304"/>
            <ac:spMk id="5" creationId="{A94862CE-66AA-C355-9AC0-970A8A4AA51D}"/>
          </ac:spMkLst>
        </pc:spChg>
      </pc:sldChg>
      <pc:sldChg chg="addSp delSp modSp new mod setBg modClrScheme chgLayout modNotesTx">
        <pc:chgData name="carolina gallo" userId="55e00f3b1f630d2a" providerId="LiveId" clId="{6CEA8C86-BA20-4D78-BE07-EFB96189CE7C}" dt="2024-08-23T03:08:05.491" v="9152" actId="790"/>
        <pc:sldMkLst>
          <pc:docMk/>
          <pc:sldMk cId="2589034823" sldId="305"/>
        </pc:sldMkLst>
        <pc:spChg chg="del mod ord">
          <ac:chgData name="carolina gallo" userId="55e00f3b1f630d2a" providerId="LiveId" clId="{6CEA8C86-BA20-4D78-BE07-EFB96189CE7C}" dt="2024-08-22T03:33:14.979" v="7136" actId="700"/>
          <ac:spMkLst>
            <pc:docMk/>
            <pc:sldMk cId="2589034823" sldId="305"/>
            <ac:spMk id="2" creationId="{1664D55A-F7CB-6CFA-D417-01338FD36ED3}"/>
          </ac:spMkLst>
        </pc:spChg>
        <pc:spChg chg="add mod ord">
          <ac:chgData name="carolina gallo" userId="55e00f3b1f630d2a" providerId="LiveId" clId="{6CEA8C86-BA20-4D78-BE07-EFB96189CE7C}" dt="2024-08-23T03:08:05.491" v="9152" actId="790"/>
          <ac:spMkLst>
            <pc:docMk/>
            <pc:sldMk cId="2589034823" sldId="305"/>
            <ac:spMk id="3" creationId="{99237A4B-E363-5DC9-8A45-CC2FDACB8A09}"/>
          </ac:spMkLst>
        </pc:spChg>
        <pc:spChg chg="add del mod ord">
          <ac:chgData name="carolina gallo" userId="55e00f3b1f630d2a" providerId="LiveId" clId="{6CEA8C86-BA20-4D78-BE07-EFB96189CE7C}" dt="2024-08-22T03:35:42.949" v="7161" actId="26606"/>
          <ac:spMkLst>
            <pc:docMk/>
            <pc:sldMk cId="2589034823" sldId="305"/>
            <ac:spMk id="4" creationId="{9A8B2FE1-9030-3736-8D18-6A1B1C225C52}"/>
          </ac:spMkLst>
        </pc:spChg>
        <pc:spChg chg="add del">
          <ac:chgData name="carolina gallo" userId="55e00f3b1f630d2a" providerId="LiveId" clId="{6CEA8C86-BA20-4D78-BE07-EFB96189CE7C}" dt="2024-08-22T03:35:42.929" v="7160" actId="26606"/>
          <ac:spMkLst>
            <pc:docMk/>
            <pc:sldMk cId="2589034823" sldId="305"/>
            <ac:spMk id="9" creationId="{1640B3DF-3C1C-49A7-8FA7-EE4A21CB0BDC}"/>
          </ac:spMkLst>
        </pc:spChg>
        <pc:spChg chg="add">
          <ac:chgData name="carolina gallo" userId="55e00f3b1f630d2a" providerId="LiveId" clId="{6CEA8C86-BA20-4D78-BE07-EFB96189CE7C}" dt="2024-08-22T03:35:42.949" v="7161" actId="26606"/>
          <ac:spMkLst>
            <pc:docMk/>
            <pc:sldMk cId="2589034823" sldId="305"/>
            <ac:spMk id="10" creationId="{8D06CE56-3881-4ADA-8CEF-D18B02C242A3}"/>
          </ac:spMkLst>
        </pc:spChg>
        <pc:spChg chg="add del">
          <ac:chgData name="carolina gallo" userId="55e00f3b1f630d2a" providerId="LiveId" clId="{6CEA8C86-BA20-4D78-BE07-EFB96189CE7C}" dt="2024-08-22T03:35:42.929" v="7160" actId="26606"/>
          <ac:spMkLst>
            <pc:docMk/>
            <pc:sldMk cId="2589034823" sldId="305"/>
            <ac:spMk id="11" creationId="{AFF79527-C7F1-4E06-8126-A8E8C5FEBFCA}"/>
          </ac:spMkLst>
        </pc:spChg>
        <pc:spChg chg="add">
          <ac:chgData name="carolina gallo" userId="55e00f3b1f630d2a" providerId="LiveId" clId="{6CEA8C86-BA20-4D78-BE07-EFB96189CE7C}" dt="2024-08-22T03:35:42.949" v="7161" actId="26606"/>
          <ac:spMkLst>
            <pc:docMk/>
            <pc:sldMk cId="2589034823" sldId="305"/>
            <ac:spMk id="12" creationId="{79F3C543-62EC-4433-9C93-A2CD8764E9B4}"/>
          </ac:spMkLst>
        </pc:spChg>
        <pc:spChg chg="add del">
          <ac:chgData name="carolina gallo" userId="55e00f3b1f630d2a" providerId="LiveId" clId="{6CEA8C86-BA20-4D78-BE07-EFB96189CE7C}" dt="2024-08-22T03:35:42.929" v="7160" actId="26606"/>
          <ac:spMkLst>
            <pc:docMk/>
            <pc:sldMk cId="2589034823" sldId="305"/>
            <ac:spMk id="13" creationId="{55986208-8A53-4E92-9197-6B57BCCB2F37}"/>
          </ac:spMkLst>
        </pc:spChg>
        <pc:spChg chg="add">
          <ac:chgData name="carolina gallo" userId="55e00f3b1f630d2a" providerId="LiveId" clId="{6CEA8C86-BA20-4D78-BE07-EFB96189CE7C}" dt="2024-08-22T03:35:42.949" v="7161" actId="26606"/>
          <ac:spMkLst>
            <pc:docMk/>
            <pc:sldMk cId="2589034823" sldId="305"/>
            <ac:spMk id="14" creationId="{0671A8AE-40A1-4631-A6B8-581AFF065482}"/>
          </ac:spMkLst>
        </pc:spChg>
        <pc:spChg chg="add">
          <ac:chgData name="carolina gallo" userId="55e00f3b1f630d2a" providerId="LiveId" clId="{6CEA8C86-BA20-4D78-BE07-EFB96189CE7C}" dt="2024-08-22T03:35:42.949" v="7161" actId="26606"/>
          <ac:spMkLst>
            <pc:docMk/>
            <pc:sldMk cId="2589034823" sldId="305"/>
            <ac:spMk id="16" creationId="{A44CD100-6267-4E62-AA64-2182A3A6A1C0}"/>
          </ac:spMkLst>
        </pc:spChg>
        <pc:spChg chg="add">
          <ac:chgData name="carolina gallo" userId="55e00f3b1f630d2a" providerId="LiveId" clId="{6CEA8C86-BA20-4D78-BE07-EFB96189CE7C}" dt="2024-08-22T03:35:42.949" v="7161" actId="26606"/>
          <ac:spMkLst>
            <pc:docMk/>
            <pc:sldMk cId="2589034823" sldId="305"/>
            <ac:spMk id="18" creationId="{AF2F604E-43BE-4DC3-B983-E071523364F8}"/>
          </ac:spMkLst>
        </pc:spChg>
        <pc:spChg chg="add">
          <ac:chgData name="carolina gallo" userId="55e00f3b1f630d2a" providerId="LiveId" clId="{6CEA8C86-BA20-4D78-BE07-EFB96189CE7C}" dt="2024-08-22T03:35:42.949" v="7161" actId="26606"/>
          <ac:spMkLst>
            <pc:docMk/>
            <pc:sldMk cId="2589034823" sldId="305"/>
            <ac:spMk id="20" creationId="{08C9B587-E65E-4B52-B37C-ABEBB6E87928}"/>
          </ac:spMkLst>
        </pc:spChg>
        <pc:picChg chg="add">
          <ac:chgData name="carolina gallo" userId="55e00f3b1f630d2a" providerId="LiveId" clId="{6CEA8C86-BA20-4D78-BE07-EFB96189CE7C}" dt="2024-08-22T03:35:42.949" v="7161" actId="26606"/>
          <ac:picMkLst>
            <pc:docMk/>
            <pc:sldMk cId="2589034823" sldId="305"/>
            <ac:picMk id="6" creationId="{841FA843-1CC7-7D21-4FF9-59E77E6E026E}"/>
          </ac:picMkLst>
        </pc:picChg>
      </pc:sldChg>
      <pc:sldChg chg="addSp delSp modSp new del mod modClrScheme chgLayout">
        <pc:chgData name="carolina gallo" userId="55e00f3b1f630d2a" providerId="LiveId" clId="{6CEA8C86-BA20-4D78-BE07-EFB96189CE7C}" dt="2024-08-22T03:20:53.613" v="7075" actId="2696"/>
        <pc:sldMkLst>
          <pc:docMk/>
          <pc:sldMk cId="2878226533" sldId="305"/>
        </pc:sldMkLst>
        <pc:spChg chg="del mod ord">
          <ac:chgData name="carolina gallo" userId="55e00f3b1f630d2a" providerId="LiveId" clId="{6CEA8C86-BA20-4D78-BE07-EFB96189CE7C}" dt="2024-08-22T03:19:53.752" v="7017" actId="700"/>
          <ac:spMkLst>
            <pc:docMk/>
            <pc:sldMk cId="2878226533" sldId="305"/>
            <ac:spMk id="2" creationId="{6864586D-C0D4-0798-172C-852026CCFD21}"/>
          </ac:spMkLst>
        </pc:spChg>
        <pc:spChg chg="del">
          <ac:chgData name="carolina gallo" userId="55e00f3b1f630d2a" providerId="LiveId" clId="{6CEA8C86-BA20-4D78-BE07-EFB96189CE7C}" dt="2024-08-22T03:19:53.752" v="7017" actId="700"/>
          <ac:spMkLst>
            <pc:docMk/>
            <pc:sldMk cId="2878226533" sldId="305"/>
            <ac:spMk id="3" creationId="{E6B0CFD3-722D-F97C-A173-8CB3B265E14E}"/>
          </ac:spMkLst>
        </pc:spChg>
        <pc:spChg chg="add mod ord">
          <ac:chgData name="carolina gallo" userId="55e00f3b1f630d2a" providerId="LiveId" clId="{6CEA8C86-BA20-4D78-BE07-EFB96189CE7C}" dt="2024-08-22T03:20:08.988" v="7074" actId="20577"/>
          <ac:spMkLst>
            <pc:docMk/>
            <pc:sldMk cId="2878226533" sldId="305"/>
            <ac:spMk id="4" creationId="{6E887E44-6398-8A6F-099A-855A41924209}"/>
          </ac:spMkLst>
        </pc:spChg>
      </pc:sldChg>
      <pc:sldChg chg="addSp modSp new mod setBg">
        <pc:chgData name="carolina gallo" userId="55e00f3b1f630d2a" providerId="LiveId" clId="{6CEA8C86-BA20-4D78-BE07-EFB96189CE7C}" dt="2024-08-22T04:32:14.944" v="8608" actId="1440"/>
        <pc:sldMkLst>
          <pc:docMk/>
          <pc:sldMk cId="2730693997" sldId="306"/>
        </pc:sldMkLst>
        <pc:spChg chg="add">
          <ac:chgData name="carolina gallo" userId="55e00f3b1f630d2a" providerId="LiveId" clId="{6CEA8C86-BA20-4D78-BE07-EFB96189CE7C}" dt="2024-08-22T04:21:25.476" v="7570" actId="26606"/>
          <ac:spMkLst>
            <pc:docMk/>
            <pc:sldMk cId="2730693997" sldId="306"/>
            <ac:spMk id="7" creationId="{726908CC-6AC4-4222-8250-B90B6072E8AC}"/>
          </ac:spMkLst>
        </pc:spChg>
        <pc:spChg chg="add">
          <ac:chgData name="carolina gallo" userId="55e00f3b1f630d2a" providerId="LiveId" clId="{6CEA8C86-BA20-4D78-BE07-EFB96189CE7C}" dt="2024-08-22T04:21:25.476" v="7570" actId="26606"/>
          <ac:spMkLst>
            <pc:docMk/>
            <pc:sldMk cId="2730693997" sldId="306"/>
            <ac:spMk id="9" creationId="{F2F606D8-696E-4B76-BB10-43672AA1475A}"/>
          </ac:spMkLst>
        </pc:spChg>
        <pc:spChg chg="add">
          <ac:chgData name="carolina gallo" userId="55e00f3b1f630d2a" providerId="LiveId" clId="{6CEA8C86-BA20-4D78-BE07-EFB96189CE7C}" dt="2024-08-22T04:21:25.476" v="7570" actId="26606"/>
          <ac:spMkLst>
            <pc:docMk/>
            <pc:sldMk cId="2730693997" sldId="306"/>
            <ac:spMk id="11" creationId="{3ABF1881-5AFD-48F9-979A-19EE2FE30A33}"/>
          </ac:spMkLst>
        </pc:spChg>
        <pc:picChg chg="add mod">
          <ac:chgData name="carolina gallo" userId="55e00f3b1f630d2a" providerId="LiveId" clId="{6CEA8C86-BA20-4D78-BE07-EFB96189CE7C}" dt="2024-08-22T04:32:14.944" v="8608" actId="1440"/>
          <ac:picMkLst>
            <pc:docMk/>
            <pc:sldMk cId="2730693997" sldId="306"/>
            <ac:picMk id="2" creationId="{C2B0C6EE-9704-4971-1ECA-8FE9BF53A6D8}"/>
          </ac:picMkLst>
        </pc:picChg>
      </pc:sldChg>
      <pc:sldChg chg="addSp delSp modSp new mod setBg modClrScheme chgLayout modNotesTx">
        <pc:chgData name="carolina gallo" userId="55e00f3b1f630d2a" providerId="LiveId" clId="{6CEA8C86-BA20-4D78-BE07-EFB96189CE7C}" dt="2024-08-23T04:32:08.214" v="9335" actId="1076"/>
        <pc:sldMkLst>
          <pc:docMk/>
          <pc:sldMk cId="3701276905" sldId="307"/>
        </pc:sldMkLst>
        <pc:spChg chg="del">
          <ac:chgData name="carolina gallo" userId="55e00f3b1f630d2a" providerId="LiveId" clId="{6CEA8C86-BA20-4D78-BE07-EFB96189CE7C}" dt="2024-08-22T04:22:12.700" v="7575" actId="700"/>
          <ac:spMkLst>
            <pc:docMk/>
            <pc:sldMk cId="3701276905" sldId="307"/>
            <ac:spMk id="2" creationId="{702B45D3-8BB9-CFF9-DAE5-A9D22E4FFC4D}"/>
          </ac:spMkLst>
        </pc:spChg>
        <pc:spChg chg="del">
          <ac:chgData name="carolina gallo" userId="55e00f3b1f630d2a" providerId="LiveId" clId="{6CEA8C86-BA20-4D78-BE07-EFB96189CE7C}" dt="2024-08-22T04:22:12.700" v="7575" actId="700"/>
          <ac:spMkLst>
            <pc:docMk/>
            <pc:sldMk cId="3701276905" sldId="307"/>
            <ac:spMk id="3" creationId="{B34D5112-2A5E-0FF0-5BA9-E6F7D42764CB}"/>
          </ac:spMkLst>
        </pc:spChg>
        <pc:spChg chg="add">
          <ac:chgData name="carolina gallo" userId="55e00f3b1f630d2a" providerId="LiveId" clId="{6CEA8C86-BA20-4D78-BE07-EFB96189CE7C}" dt="2024-08-22T04:22:19.938" v="7577" actId="26606"/>
          <ac:spMkLst>
            <pc:docMk/>
            <pc:sldMk cId="3701276905" sldId="307"/>
            <ac:spMk id="9" creationId="{726908CC-6AC4-4222-8250-B90B6072E8AC}"/>
          </ac:spMkLst>
        </pc:spChg>
        <pc:spChg chg="add">
          <ac:chgData name="carolina gallo" userId="55e00f3b1f630d2a" providerId="LiveId" clId="{6CEA8C86-BA20-4D78-BE07-EFB96189CE7C}" dt="2024-08-22T04:22:19.938" v="7577" actId="26606"/>
          <ac:spMkLst>
            <pc:docMk/>
            <pc:sldMk cId="3701276905" sldId="307"/>
            <ac:spMk id="11" creationId="{F2F606D8-696E-4B76-BB10-43672AA1475A}"/>
          </ac:spMkLst>
        </pc:spChg>
        <pc:spChg chg="add">
          <ac:chgData name="carolina gallo" userId="55e00f3b1f630d2a" providerId="LiveId" clId="{6CEA8C86-BA20-4D78-BE07-EFB96189CE7C}" dt="2024-08-22T04:22:19.938" v="7577" actId="26606"/>
          <ac:spMkLst>
            <pc:docMk/>
            <pc:sldMk cId="3701276905" sldId="307"/>
            <ac:spMk id="13" creationId="{3ABF1881-5AFD-48F9-979A-19EE2FE30A33}"/>
          </ac:spMkLst>
        </pc:spChg>
        <pc:picChg chg="add mod">
          <ac:chgData name="carolina gallo" userId="55e00f3b1f630d2a" providerId="LiveId" clId="{6CEA8C86-BA20-4D78-BE07-EFB96189CE7C}" dt="2024-08-22T04:22:19.938" v="7577" actId="26606"/>
          <ac:picMkLst>
            <pc:docMk/>
            <pc:sldMk cId="3701276905" sldId="307"/>
            <ac:picMk id="4" creationId="{CFD33DA7-82C0-925A-3AEA-270189C16C1F}"/>
          </ac:picMkLst>
        </pc:picChg>
        <pc:picChg chg="add mod">
          <ac:chgData name="carolina gallo" userId="55e00f3b1f630d2a" providerId="LiveId" clId="{6CEA8C86-BA20-4D78-BE07-EFB96189CE7C}" dt="2024-08-23T04:32:08.214" v="9335" actId="1076"/>
          <ac:picMkLst>
            <pc:docMk/>
            <pc:sldMk cId="3701276905" sldId="307"/>
            <ac:picMk id="5" creationId="{ECC5FB4F-8F67-4B81-836A-83193F9538D7}"/>
          </ac:picMkLst>
        </pc:picChg>
      </pc:sldChg>
      <pc:sldChg chg="new del">
        <pc:chgData name="carolina gallo" userId="55e00f3b1f630d2a" providerId="LiveId" clId="{6CEA8C86-BA20-4D78-BE07-EFB96189CE7C}" dt="2024-08-22T05:06:25.346" v="9082" actId="2696"/>
        <pc:sldMkLst>
          <pc:docMk/>
          <pc:sldMk cId="1282838607" sldId="308"/>
        </pc:sldMkLst>
      </pc:sldChg>
      <pc:sldChg chg="addSp delSp modSp new del mod modClrScheme chgLayout">
        <pc:chgData name="carolina gallo" userId="55e00f3b1f630d2a" providerId="LiveId" clId="{6CEA8C86-BA20-4D78-BE07-EFB96189CE7C}" dt="2024-08-23T03:54:54.802" v="9218" actId="2696"/>
        <pc:sldMkLst>
          <pc:docMk/>
          <pc:sldMk cId="4291334514" sldId="308"/>
        </pc:sldMkLst>
        <pc:spChg chg="del">
          <ac:chgData name="carolina gallo" userId="55e00f3b1f630d2a" providerId="LiveId" clId="{6CEA8C86-BA20-4D78-BE07-EFB96189CE7C}" dt="2024-08-23T03:50:38.546" v="9198" actId="700"/>
          <ac:spMkLst>
            <pc:docMk/>
            <pc:sldMk cId="4291334514" sldId="308"/>
            <ac:spMk id="2" creationId="{4C683E9E-C735-1530-465E-DF68D811C6E3}"/>
          </ac:spMkLst>
        </pc:spChg>
        <pc:spChg chg="del">
          <ac:chgData name="carolina gallo" userId="55e00f3b1f630d2a" providerId="LiveId" clId="{6CEA8C86-BA20-4D78-BE07-EFB96189CE7C}" dt="2024-08-23T03:48:07.906" v="9188"/>
          <ac:spMkLst>
            <pc:docMk/>
            <pc:sldMk cId="4291334514" sldId="308"/>
            <ac:spMk id="3" creationId="{D456F06D-0FC7-401D-8322-6CEA196A5688}"/>
          </ac:spMkLst>
        </pc:spChg>
        <pc:spChg chg="add mod">
          <ac:chgData name="carolina gallo" userId="55e00f3b1f630d2a" providerId="LiveId" clId="{6CEA8C86-BA20-4D78-BE07-EFB96189CE7C}" dt="2024-08-23T03:49:55.662" v="9197" actId="1076"/>
          <ac:spMkLst>
            <pc:docMk/>
            <pc:sldMk cId="4291334514" sldId="308"/>
            <ac:spMk id="6" creationId="{2D2C9176-F077-8703-A18D-4D65141B7877}"/>
          </ac:spMkLst>
        </pc:spChg>
        <pc:picChg chg="add del mod ord modCrop">
          <ac:chgData name="carolina gallo" userId="55e00f3b1f630d2a" providerId="LiveId" clId="{6CEA8C86-BA20-4D78-BE07-EFB96189CE7C}" dt="2024-08-23T03:54:00.150" v="9212" actId="21"/>
          <ac:picMkLst>
            <pc:docMk/>
            <pc:sldMk cId="4291334514" sldId="308"/>
            <ac:picMk id="4" creationId="{F8CF7A00-E5B4-5ECC-AE19-E36DFF3216FC}"/>
          </ac:picMkLst>
        </pc:picChg>
        <pc:picChg chg="add del mod">
          <ac:chgData name="carolina gallo" userId="55e00f3b1f630d2a" providerId="LiveId" clId="{6CEA8C86-BA20-4D78-BE07-EFB96189CE7C}" dt="2024-08-23T03:49:37.494" v="9196" actId="21"/>
          <ac:picMkLst>
            <pc:docMk/>
            <pc:sldMk cId="4291334514" sldId="308"/>
            <ac:picMk id="5" creationId="{216252B0-7396-1690-7C70-E9279BE0D078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0A9AEF-C611-4C57-8E3C-6EE143AC75E1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0022FE0D-7F8D-41A6-ACFD-65164E387DA1}">
      <dgm:prSet phldrT="[Texto]"/>
      <dgm:spPr/>
      <dgm:t>
        <a:bodyPr/>
        <a:lstStyle/>
        <a:p>
          <a:r>
            <a:rPr lang="es-CL" dirty="0"/>
            <a:t>Ojo rojo doloroso y/o visión borrosa </a:t>
          </a:r>
        </a:p>
      </dgm:t>
    </dgm:pt>
    <dgm:pt modelId="{D973BDBF-58F2-43F2-826B-9FF58C20BA7E}" type="parTrans" cxnId="{5219704C-ABF9-4143-B8EA-5E6C25246477}">
      <dgm:prSet/>
      <dgm:spPr/>
      <dgm:t>
        <a:bodyPr/>
        <a:lstStyle/>
        <a:p>
          <a:endParaRPr lang="es-CL"/>
        </a:p>
      </dgm:t>
    </dgm:pt>
    <dgm:pt modelId="{9F30A95A-C03A-4AC9-8C74-8731047C0C46}" type="sibTrans" cxnId="{5219704C-ABF9-4143-B8EA-5E6C25246477}">
      <dgm:prSet/>
      <dgm:spPr/>
      <dgm:t>
        <a:bodyPr/>
        <a:lstStyle/>
        <a:p>
          <a:endParaRPr lang="es-CL"/>
        </a:p>
      </dgm:t>
    </dgm:pt>
    <dgm:pt modelId="{B78C8E6C-76EC-4FBA-8D9F-4309D2F93808}">
      <dgm:prSet phldrT="[Texto]"/>
      <dgm:spPr/>
      <dgm:t>
        <a:bodyPr/>
        <a:lstStyle/>
        <a:p>
          <a:r>
            <a:rPr lang="es-CL" dirty="0"/>
            <a:t>Escleritis/</a:t>
          </a:r>
          <a:r>
            <a:rPr lang="es-CL" dirty="0" err="1"/>
            <a:t>epiescleritis</a:t>
          </a:r>
          <a:endParaRPr lang="es-CL" dirty="0"/>
        </a:p>
      </dgm:t>
    </dgm:pt>
    <dgm:pt modelId="{57974011-457C-4CC8-8B46-5714A0FF2BD9}" type="parTrans" cxnId="{9EAF100E-278D-4714-871A-B99256E21D73}">
      <dgm:prSet/>
      <dgm:spPr/>
      <dgm:t>
        <a:bodyPr/>
        <a:lstStyle/>
        <a:p>
          <a:endParaRPr lang="es-CL"/>
        </a:p>
      </dgm:t>
    </dgm:pt>
    <dgm:pt modelId="{0B07EBE9-F3E7-49DC-93F2-F8EB47421F4E}" type="sibTrans" cxnId="{9EAF100E-278D-4714-871A-B99256E21D73}">
      <dgm:prSet/>
      <dgm:spPr/>
      <dgm:t>
        <a:bodyPr/>
        <a:lstStyle/>
        <a:p>
          <a:endParaRPr lang="es-CL"/>
        </a:p>
      </dgm:t>
    </dgm:pt>
    <dgm:pt modelId="{BCF4B278-A0D3-48F1-91F5-70FB05834ED2}">
      <dgm:prSet phldrT="[Texto]"/>
      <dgm:spPr/>
      <dgm:t>
        <a:bodyPr/>
        <a:lstStyle/>
        <a:p>
          <a:r>
            <a:rPr lang="es-CL" dirty="0"/>
            <a:t>Uveítis  </a:t>
          </a:r>
        </a:p>
      </dgm:t>
    </dgm:pt>
    <dgm:pt modelId="{1F90DDE2-1D14-411F-81CF-835D025A58B7}" type="parTrans" cxnId="{27470C89-7DC6-4B8E-806F-776F35AA3E3F}">
      <dgm:prSet/>
      <dgm:spPr/>
      <dgm:t>
        <a:bodyPr/>
        <a:lstStyle/>
        <a:p>
          <a:endParaRPr lang="es-CL"/>
        </a:p>
      </dgm:t>
    </dgm:pt>
    <dgm:pt modelId="{6B4424FE-50A9-4640-9B5A-081A89D07A78}" type="sibTrans" cxnId="{27470C89-7DC6-4B8E-806F-776F35AA3E3F}">
      <dgm:prSet/>
      <dgm:spPr/>
      <dgm:t>
        <a:bodyPr/>
        <a:lstStyle/>
        <a:p>
          <a:endParaRPr lang="es-CL"/>
        </a:p>
      </dgm:t>
    </dgm:pt>
    <dgm:pt modelId="{CD005E75-33EA-4534-8D9C-FBD5CE960659}">
      <dgm:prSet phldrT="[Texto]"/>
      <dgm:spPr/>
      <dgm:t>
        <a:bodyPr/>
        <a:lstStyle/>
        <a:p>
          <a:r>
            <a:rPr lang="es-CL" dirty="0"/>
            <a:t>Proptosis/Diplopía </a:t>
          </a:r>
        </a:p>
      </dgm:t>
    </dgm:pt>
    <dgm:pt modelId="{67006E5F-8737-4B60-BEF3-EF4503EE3422}" type="parTrans" cxnId="{66AFA3E1-02DC-4344-8C23-2DC5D2FDAB8A}">
      <dgm:prSet/>
      <dgm:spPr/>
      <dgm:t>
        <a:bodyPr/>
        <a:lstStyle/>
        <a:p>
          <a:endParaRPr lang="es-CL"/>
        </a:p>
      </dgm:t>
    </dgm:pt>
    <dgm:pt modelId="{1DD6D53F-1F33-4D4A-A370-1301B766BECC}" type="sibTrans" cxnId="{66AFA3E1-02DC-4344-8C23-2DC5D2FDAB8A}">
      <dgm:prSet/>
      <dgm:spPr/>
      <dgm:t>
        <a:bodyPr/>
        <a:lstStyle/>
        <a:p>
          <a:endParaRPr lang="es-CL"/>
        </a:p>
      </dgm:t>
    </dgm:pt>
    <dgm:pt modelId="{75720E6F-F4FF-4D0F-882F-EEDC4CD83A37}">
      <dgm:prSet phldrT="[Texto]"/>
      <dgm:spPr/>
      <dgm:t>
        <a:bodyPr/>
        <a:lstStyle/>
        <a:p>
          <a:r>
            <a:rPr lang="es-CL" dirty="0"/>
            <a:t>Patología inflamatoria de orbita </a:t>
          </a:r>
        </a:p>
      </dgm:t>
    </dgm:pt>
    <dgm:pt modelId="{B9843C05-25D2-48D5-ACEF-BA2A7C1DAA07}" type="parTrans" cxnId="{255876D2-C4A6-4EBE-8C07-1DF8092E2D5E}">
      <dgm:prSet/>
      <dgm:spPr/>
      <dgm:t>
        <a:bodyPr/>
        <a:lstStyle/>
        <a:p>
          <a:endParaRPr lang="es-CL"/>
        </a:p>
      </dgm:t>
    </dgm:pt>
    <dgm:pt modelId="{1CFC8473-D0A8-49E1-AC3E-5B5E42E572B7}" type="sibTrans" cxnId="{255876D2-C4A6-4EBE-8C07-1DF8092E2D5E}">
      <dgm:prSet/>
      <dgm:spPr/>
      <dgm:t>
        <a:bodyPr/>
        <a:lstStyle/>
        <a:p>
          <a:endParaRPr lang="es-CL"/>
        </a:p>
      </dgm:t>
    </dgm:pt>
    <dgm:pt modelId="{310D6297-F6CB-4B80-BF2F-E322CB4A009C}">
      <dgm:prSet phldrT="[Texto]"/>
      <dgm:spPr/>
      <dgm:t>
        <a:bodyPr/>
        <a:lstStyle/>
        <a:p>
          <a:r>
            <a:rPr lang="es-CL" dirty="0"/>
            <a:t>Pérdida de visión súbita e indolora  </a:t>
          </a:r>
        </a:p>
      </dgm:t>
    </dgm:pt>
    <dgm:pt modelId="{20FE830B-E149-4383-A2F4-15734705372D}" type="parTrans" cxnId="{53F44D47-9B5B-4C06-BB6B-0022B9B1709C}">
      <dgm:prSet/>
      <dgm:spPr/>
      <dgm:t>
        <a:bodyPr/>
        <a:lstStyle/>
        <a:p>
          <a:endParaRPr lang="es-CL"/>
        </a:p>
      </dgm:t>
    </dgm:pt>
    <dgm:pt modelId="{895288BF-45CD-47C1-ADB5-770EC3C5D8F8}" type="sibTrans" cxnId="{53F44D47-9B5B-4C06-BB6B-0022B9B1709C}">
      <dgm:prSet/>
      <dgm:spPr/>
      <dgm:t>
        <a:bodyPr/>
        <a:lstStyle/>
        <a:p>
          <a:endParaRPr lang="es-CL"/>
        </a:p>
      </dgm:t>
    </dgm:pt>
    <dgm:pt modelId="{F27A2014-F1DA-490E-9803-CE9BBCC6EC8D}">
      <dgm:prSet phldrT="[Texto]"/>
      <dgm:spPr/>
      <dgm:t>
        <a:bodyPr/>
        <a:lstStyle/>
        <a:p>
          <a:r>
            <a:rPr lang="es-CL" dirty="0"/>
            <a:t>Isquemia nervio óptico </a:t>
          </a:r>
        </a:p>
      </dgm:t>
    </dgm:pt>
    <dgm:pt modelId="{556D0741-A730-47F2-8218-CA3CE6B108F5}" type="parTrans" cxnId="{D54314B8-ED29-48C6-B4B5-AC223450FD5E}">
      <dgm:prSet/>
      <dgm:spPr/>
      <dgm:t>
        <a:bodyPr/>
        <a:lstStyle/>
        <a:p>
          <a:endParaRPr lang="es-CL"/>
        </a:p>
      </dgm:t>
    </dgm:pt>
    <dgm:pt modelId="{DCC9695B-5A68-4FF8-810C-908D7B510B3A}" type="sibTrans" cxnId="{D54314B8-ED29-48C6-B4B5-AC223450FD5E}">
      <dgm:prSet/>
      <dgm:spPr/>
      <dgm:t>
        <a:bodyPr/>
        <a:lstStyle/>
        <a:p>
          <a:endParaRPr lang="es-CL"/>
        </a:p>
      </dgm:t>
    </dgm:pt>
    <dgm:pt modelId="{763D149D-D7D1-46CB-8286-5AB2A6506508}" type="pres">
      <dgm:prSet presAssocID="{8F0A9AEF-C611-4C57-8E3C-6EE143AC75E1}" presName="Name0" presStyleCnt="0">
        <dgm:presLayoutVars>
          <dgm:dir/>
          <dgm:animLvl val="lvl"/>
          <dgm:resizeHandles val="exact"/>
        </dgm:presLayoutVars>
      </dgm:prSet>
      <dgm:spPr/>
    </dgm:pt>
    <dgm:pt modelId="{6A531F18-F2D5-49B2-9F3E-9D93240A7629}" type="pres">
      <dgm:prSet presAssocID="{0022FE0D-7F8D-41A6-ACFD-65164E387DA1}" presName="composite" presStyleCnt="0"/>
      <dgm:spPr/>
    </dgm:pt>
    <dgm:pt modelId="{0C52AC13-2B53-4F25-B1DF-9B97A2458623}" type="pres">
      <dgm:prSet presAssocID="{0022FE0D-7F8D-41A6-ACFD-65164E387DA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D9759C0-DE1C-4151-80EF-1BF410EE16D0}" type="pres">
      <dgm:prSet presAssocID="{0022FE0D-7F8D-41A6-ACFD-65164E387DA1}" presName="desTx" presStyleLbl="alignAccFollowNode1" presStyleIdx="0" presStyleCnt="3">
        <dgm:presLayoutVars>
          <dgm:bulletEnabled val="1"/>
        </dgm:presLayoutVars>
      </dgm:prSet>
      <dgm:spPr/>
    </dgm:pt>
    <dgm:pt modelId="{B749C180-B497-4DE0-9FC0-5B3B55784307}" type="pres">
      <dgm:prSet presAssocID="{9F30A95A-C03A-4AC9-8C74-8731047C0C46}" presName="space" presStyleCnt="0"/>
      <dgm:spPr/>
    </dgm:pt>
    <dgm:pt modelId="{748501CC-37EB-44AC-806F-108B6E45DE1A}" type="pres">
      <dgm:prSet presAssocID="{CD005E75-33EA-4534-8D9C-FBD5CE960659}" presName="composite" presStyleCnt="0"/>
      <dgm:spPr/>
    </dgm:pt>
    <dgm:pt modelId="{5E2DCBBF-4B40-46D5-BBD7-0528E3130F23}" type="pres">
      <dgm:prSet presAssocID="{CD005E75-33EA-4534-8D9C-FBD5CE96065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765E1E6-3F8D-49EE-B599-30E0F672212C}" type="pres">
      <dgm:prSet presAssocID="{CD005E75-33EA-4534-8D9C-FBD5CE960659}" presName="desTx" presStyleLbl="alignAccFollowNode1" presStyleIdx="1" presStyleCnt="3">
        <dgm:presLayoutVars>
          <dgm:bulletEnabled val="1"/>
        </dgm:presLayoutVars>
      </dgm:prSet>
      <dgm:spPr/>
    </dgm:pt>
    <dgm:pt modelId="{331F0615-0C96-4F2C-9B7E-0992936FD98A}" type="pres">
      <dgm:prSet presAssocID="{1DD6D53F-1F33-4D4A-A370-1301B766BECC}" presName="space" presStyleCnt="0"/>
      <dgm:spPr/>
    </dgm:pt>
    <dgm:pt modelId="{D12C8D73-AD3D-40D7-8868-67B86F82557E}" type="pres">
      <dgm:prSet presAssocID="{310D6297-F6CB-4B80-BF2F-E322CB4A009C}" presName="composite" presStyleCnt="0"/>
      <dgm:spPr/>
    </dgm:pt>
    <dgm:pt modelId="{69046F9B-D853-48C6-8B2D-6F780A2FB672}" type="pres">
      <dgm:prSet presAssocID="{310D6297-F6CB-4B80-BF2F-E322CB4A009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56A6312-AD26-48C9-8CA1-449660BAC9A5}" type="pres">
      <dgm:prSet presAssocID="{310D6297-F6CB-4B80-BF2F-E322CB4A009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9EAF100E-278D-4714-871A-B99256E21D73}" srcId="{0022FE0D-7F8D-41A6-ACFD-65164E387DA1}" destId="{B78C8E6C-76EC-4FBA-8D9F-4309D2F93808}" srcOrd="0" destOrd="0" parTransId="{57974011-457C-4CC8-8B46-5714A0FF2BD9}" sibTransId="{0B07EBE9-F3E7-49DC-93F2-F8EB47421F4E}"/>
    <dgm:cxn modelId="{16FBA939-EFB4-46DE-B075-5AF6AA4192B4}" type="presOf" srcId="{BCF4B278-A0D3-48F1-91F5-70FB05834ED2}" destId="{AD9759C0-DE1C-4151-80EF-1BF410EE16D0}" srcOrd="0" destOrd="1" presId="urn:microsoft.com/office/officeart/2005/8/layout/hList1"/>
    <dgm:cxn modelId="{53F44D47-9B5B-4C06-BB6B-0022B9B1709C}" srcId="{8F0A9AEF-C611-4C57-8E3C-6EE143AC75E1}" destId="{310D6297-F6CB-4B80-BF2F-E322CB4A009C}" srcOrd="2" destOrd="0" parTransId="{20FE830B-E149-4383-A2F4-15734705372D}" sibTransId="{895288BF-45CD-47C1-ADB5-770EC3C5D8F8}"/>
    <dgm:cxn modelId="{075A7E49-C26E-424C-BEB6-CF78EE15706E}" type="presOf" srcId="{8F0A9AEF-C611-4C57-8E3C-6EE143AC75E1}" destId="{763D149D-D7D1-46CB-8286-5AB2A6506508}" srcOrd="0" destOrd="0" presId="urn:microsoft.com/office/officeart/2005/8/layout/hList1"/>
    <dgm:cxn modelId="{5219704C-ABF9-4143-B8EA-5E6C25246477}" srcId="{8F0A9AEF-C611-4C57-8E3C-6EE143AC75E1}" destId="{0022FE0D-7F8D-41A6-ACFD-65164E387DA1}" srcOrd="0" destOrd="0" parTransId="{D973BDBF-58F2-43F2-826B-9FF58C20BA7E}" sibTransId="{9F30A95A-C03A-4AC9-8C74-8731047C0C46}"/>
    <dgm:cxn modelId="{F879B670-0777-408A-85DD-E2B6623A8DF2}" type="presOf" srcId="{F27A2014-F1DA-490E-9803-CE9BBCC6EC8D}" destId="{F56A6312-AD26-48C9-8CA1-449660BAC9A5}" srcOrd="0" destOrd="0" presId="urn:microsoft.com/office/officeart/2005/8/layout/hList1"/>
    <dgm:cxn modelId="{64DC7978-B526-4857-93F4-38A1E394CB63}" type="presOf" srcId="{0022FE0D-7F8D-41A6-ACFD-65164E387DA1}" destId="{0C52AC13-2B53-4F25-B1DF-9B97A2458623}" srcOrd="0" destOrd="0" presId="urn:microsoft.com/office/officeart/2005/8/layout/hList1"/>
    <dgm:cxn modelId="{27470C89-7DC6-4B8E-806F-776F35AA3E3F}" srcId="{0022FE0D-7F8D-41A6-ACFD-65164E387DA1}" destId="{BCF4B278-A0D3-48F1-91F5-70FB05834ED2}" srcOrd="1" destOrd="0" parTransId="{1F90DDE2-1D14-411F-81CF-835D025A58B7}" sibTransId="{6B4424FE-50A9-4640-9B5A-081A89D07A78}"/>
    <dgm:cxn modelId="{9B29A6AD-5EE3-4E4C-894E-194213E869DD}" type="presOf" srcId="{CD005E75-33EA-4534-8D9C-FBD5CE960659}" destId="{5E2DCBBF-4B40-46D5-BBD7-0528E3130F23}" srcOrd="0" destOrd="0" presId="urn:microsoft.com/office/officeart/2005/8/layout/hList1"/>
    <dgm:cxn modelId="{C61FFCB3-76DB-4A0E-B863-5052C0539BF0}" type="presOf" srcId="{310D6297-F6CB-4B80-BF2F-E322CB4A009C}" destId="{69046F9B-D853-48C6-8B2D-6F780A2FB672}" srcOrd="0" destOrd="0" presId="urn:microsoft.com/office/officeart/2005/8/layout/hList1"/>
    <dgm:cxn modelId="{D54314B8-ED29-48C6-B4B5-AC223450FD5E}" srcId="{310D6297-F6CB-4B80-BF2F-E322CB4A009C}" destId="{F27A2014-F1DA-490E-9803-CE9BBCC6EC8D}" srcOrd="0" destOrd="0" parTransId="{556D0741-A730-47F2-8218-CA3CE6B108F5}" sibTransId="{DCC9695B-5A68-4FF8-810C-908D7B510B3A}"/>
    <dgm:cxn modelId="{DC5EFCB9-7E2E-4392-97FB-C8026EE69E19}" type="presOf" srcId="{75720E6F-F4FF-4D0F-882F-EEDC4CD83A37}" destId="{A765E1E6-3F8D-49EE-B599-30E0F672212C}" srcOrd="0" destOrd="0" presId="urn:microsoft.com/office/officeart/2005/8/layout/hList1"/>
    <dgm:cxn modelId="{255876D2-C4A6-4EBE-8C07-1DF8092E2D5E}" srcId="{CD005E75-33EA-4534-8D9C-FBD5CE960659}" destId="{75720E6F-F4FF-4D0F-882F-EEDC4CD83A37}" srcOrd="0" destOrd="0" parTransId="{B9843C05-25D2-48D5-ACEF-BA2A7C1DAA07}" sibTransId="{1CFC8473-D0A8-49E1-AC3E-5B5E42E572B7}"/>
    <dgm:cxn modelId="{D02E8BDD-B68C-47CA-B62E-3E3F45791255}" type="presOf" srcId="{B78C8E6C-76EC-4FBA-8D9F-4309D2F93808}" destId="{AD9759C0-DE1C-4151-80EF-1BF410EE16D0}" srcOrd="0" destOrd="0" presId="urn:microsoft.com/office/officeart/2005/8/layout/hList1"/>
    <dgm:cxn modelId="{66AFA3E1-02DC-4344-8C23-2DC5D2FDAB8A}" srcId="{8F0A9AEF-C611-4C57-8E3C-6EE143AC75E1}" destId="{CD005E75-33EA-4534-8D9C-FBD5CE960659}" srcOrd="1" destOrd="0" parTransId="{67006E5F-8737-4B60-BEF3-EF4503EE3422}" sibTransId="{1DD6D53F-1F33-4D4A-A370-1301B766BECC}"/>
    <dgm:cxn modelId="{6DD95FD0-55F0-4AA1-BA4D-5218B387B75B}" type="presParOf" srcId="{763D149D-D7D1-46CB-8286-5AB2A6506508}" destId="{6A531F18-F2D5-49B2-9F3E-9D93240A7629}" srcOrd="0" destOrd="0" presId="urn:microsoft.com/office/officeart/2005/8/layout/hList1"/>
    <dgm:cxn modelId="{DB7BA908-BEC2-48F9-8CEB-728F7B005C1B}" type="presParOf" srcId="{6A531F18-F2D5-49B2-9F3E-9D93240A7629}" destId="{0C52AC13-2B53-4F25-B1DF-9B97A2458623}" srcOrd="0" destOrd="0" presId="urn:microsoft.com/office/officeart/2005/8/layout/hList1"/>
    <dgm:cxn modelId="{5A829142-AD55-488E-8D29-C2F0BFC38BCF}" type="presParOf" srcId="{6A531F18-F2D5-49B2-9F3E-9D93240A7629}" destId="{AD9759C0-DE1C-4151-80EF-1BF410EE16D0}" srcOrd="1" destOrd="0" presId="urn:microsoft.com/office/officeart/2005/8/layout/hList1"/>
    <dgm:cxn modelId="{BDC8C174-3BFA-40D4-98A3-56430557C907}" type="presParOf" srcId="{763D149D-D7D1-46CB-8286-5AB2A6506508}" destId="{B749C180-B497-4DE0-9FC0-5B3B55784307}" srcOrd="1" destOrd="0" presId="urn:microsoft.com/office/officeart/2005/8/layout/hList1"/>
    <dgm:cxn modelId="{7422D97D-DF2F-48B5-9E4A-DA27C0620EB0}" type="presParOf" srcId="{763D149D-D7D1-46CB-8286-5AB2A6506508}" destId="{748501CC-37EB-44AC-806F-108B6E45DE1A}" srcOrd="2" destOrd="0" presId="urn:microsoft.com/office/officeart/2005/8/layout/hList1"/>
    <dgm:cxn modelId="{E45DC1E8-565F-42AC-A8D2-398616C43132}" type="presParOf" srcId="{748501CC-37EB-44AC-806F-108B6E45DE1A}" destId="{5E2DCBBF-4B40-46D5-BBD7-0528E3130F23}" srcOrd="0" destOrd="0" presId="urn:microsoft.com/office/officeart/2005/8/layout/hList1"/>
    <dgm:cxn modelId="{8C8B70E2-27BA-4818-85D5-0E8FC1860CCF}" type="presParOf" srcId="{748501CC-37EB-44AC-806F-108B6E45DE1A}" destId="{A765E1E6-3F8D-49EE-B599-30E0F672212C}" srcOrd="1" destOrd="0" presId="urn:microsoft.com/office/officeart/2005/8/layout/hList1"/>
    <dgm:cxn modelId="{B9C8AABE-8F70-49C7-8546-692B90E7AD73}" type="presParOf" srcId="{763D149D-D7D1-46CB-8286-5AB2A6506508}" destId="{331F0615-0C96-4F2C-9B7E-0992936FD98A}" srcOrd="3" destOrd="0" presId="urn:microsoft.com/office/officeart/2005/8/layout/hList1"/>
    <dgm:cxn modelId="{4A35B86F-3FAA-4830-BDF9-A81C4AF2E7CB}" type="presParOf" srcId="{763D149D-D7D1-46CB-8286-5AB2A6506508}" destId="{D12C8D73-AD3D-40D7-8868-67B86F82557E}" srcOrd="4" destOrd="0" presId="urn:microsoft.com/office/officeart/2005/8/layout/hList1"/>
    <dgm:cxn modelId="{D9F4605B-556D-4F33-A3E2-94B0213BF31F}" type="presParOf" srcId="{D12C8D73-AD3D-40D7-8868-67B86F82557E}" destId="{69046F9B-D853-48C6-8B2D-6F780A2FB672}" srcOrd="0" destOrd="0" presId="urn:microsoft.com/office/officeart/2005/8/layout/hList1"/>
    <dgm:cxn modelId="{3CA3D67F-8B6F-4DD0-BEDC-D1A4CB00332C}" type="presParOf" srcId="{D12C8D73-AD3D-40D7-8868-67B86F82557E}" destId="{F56A6312-AD26-48C9-8CA1-449660BAC9A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F15DC4-1AFD-480B-A2B3-C91E6705D86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A5A0C7-A362-481E-B04D-9F55F54C45D5}">
      <dgm:prSet/>
      <dgm:spPr/>
      <dgm:t>
        <a:bodyPr/>
        <a:lstStyle/>
        <a:p>
          <a:r>
            <a:rPr lang="es-ES" dirty="0"/>
            <a:t>Sin tratamiento, el 25-50% de los casos desarrollan una discapacidad visual contralateral en una semana.</a:t>
          </a:r>
          <a:endParaRPr lang="en-US" dirty="0"/>
        </a:p>
      </dgm:t>
    </dgm:pt>
    <dgm:pt modelId="{CF073E2F-0071-44CF-9609-B178A17FE443}" type="parTrans" cxnId="{38778B9A-4831-4C06-AADD-DC350924D88B}">
      <dgm:prSet/>
      <dgm:spPr/>
      <dgm:t>
        <a:bodyPr/>
        <a:lstStyle/>
        <a:p>
          <a:endParaRPr lang="en-US"/>
        </a:p>
      </dgm:t>
    </dgm:pt>
    <dgm:pt modelId="{FE92CCC4-5B47-4F34-8F52-043C4782A3A4}" type="sibTrans" cxnId="{38778B9A-4831-4C06-AADD-DC350924D88B}">
      <dgm:prSet/>
      <dgm:spPr/>
      <dgm:t>
        <a:bodyPr/>
        <a:lstStyle/>
        <a:p>
          <a:endParaRPr lang="en-US"/>
        </a:p>
      </dgm:t>
    </dgm:pt>
    <dgm:pt modelId="{1B8A86BA-3833-4CCE-99E7-A0631970AB33}">
      <dgm:prSet/>
      <dgm:spPr/>
      <dgm:t>
        <a:bodyPr/>
        <a:lstStyle/>
        <a:p>
          <a:r>
            <a:rPr lang="es-ES" dirty="0"/>
            <a:t>Entre el 35 y el 60% de los casos no tratados desarrollarán pérdida completa de la visión en uno o ambos ojos.</a:t>
          </a:r>
          <a:endParaRPr lang="en-US" dirty="0"/>
        </a:p>
      </dgm:t>
    </dgm:pt>
    <dgm:pt modelId="{BD72FC17-C79D-4458-8F83-2FAED29B4772}" type="parTrans" cxnId="{D23AA53B-FD4D-4DE8-8CBD-B8E4415F7F14}">
      <dgm:prSet/>
      <dgm:spPr/>
      <dgm:t>
        <a:bodyPr/>
        <a:lstStyle/>
        <a:p>
          <a:endParaRPr lang="en-US"/>
        </a:p>
      </dgm:t>
    </dgm:pt>
    <dgm:pt modelId="{79BB0FB6-67F5-496B-B127-20C7D86EF971}" type="sibTrans" cxnId="{D23AA53B-FD4D-4DE8-8CBD-B8E4415F7F14}">
      <dgm:prSet/>
      <dgm:spPr/>
      <dgm:t>
        <a:bodyPr/>
        <a:lstStyle/>
        <a:p>
          <a:endParaRPr lang="en-US"/>
        </a:p>
      </dgm:t>
    </dgm:pt>
    <dgm:pt modelId="{386D6E45-957D-4975-B41E-48614380366B}">
      <dgm:prSet/>
      <dgm:spPr/>
      <dgm:t>
        <a:bodyPr/>
        <a:lstStyle/>
        <a:p>
          <a:r>
            <a:rPr lang="es-ES" dirty="0"/>
            <a:t>Solo un 15-34% de los pacientes tendrán algún tipo de recuperación visual con corticoides</a:t>
          </a:r>
          <a:endParaRPr lang="en-US" dirty="0"/>
        </a:p>
      </dgm:t>
    </dgm:pt>
    <dgm:pt modelId="{262FFF99-1524-4A05-ACA0-219FC6F1A5A7}" type="parTrans" cxnId="{42F4D180-DA17-42DE-AB2F-2B13CA45CBB8}">
      <dgm:prSet/>
      <dgm:spPr/>
      <dgm:t>
        <a:bodyPr/>
        <a:lstStyle/>
        <a:p>
          <a:endParaRPr lang="en-US"/>
        </a:p>
      </dgm:t>
    </dgm:pt>
    <dgm:pt modelId="{CBA01178-2813-4ED9-A1C4-A337EEF0756F}" type="sibTrans" cxnId="{42F4D180-DA17-42DE-AB2F-2B13CA45CBB8}">
      <dgm:prSet/>
      <dgm:spPr/>
      <dgm:t>
        <a:bodyPr/>
        <a:lstStyle/>
        <a:p>
          <a:endParaRPr lang="en-US"/>
        </a:p>
      </dgm:t>
    </dgm:pt>
    <dgm:pt modelId="{AF1CF36F-C8C6-4604-BEF7-B7A7D53FF7EF}" type="pres">
      <dgm:prSet presAssocID="{68F15DC4-1AFD-480B-A2B3-C91E6705D861}" presName="outerComposite" presStyleCnt="0">
        <dgm:presLayoutVars>
          <dgm:chMax val="5"/>
          <dgm:dir/>
          <dgm:resizeHandles val="exact"/>
        </dgm:presLayoutVars>
      </dgm:prSet>
      <dgm:spPr/>
    </dgm:pt>
    <dgm:pt modelId="{3D349A1B-B77D-4468-9ED2-F4F79B3C73F7}" type="pres">
      <dgm:prSet presAssocID="{68F15DC4-1AFD-480B-A2B3-C91E6705D861}" presName="dummyMaxCanvas" presStyleCnt="0">
        <dgm:presLayoutVars/>
      </dgm:prSet>
      <dgm:spPr/>
    </dgm:pt>
    <dgm:pt modelId="{954DF138-BB44-4048-8667-7A930A6FCE2E}" type="pres">
      <dgm:prSet presAssocID="{68F15DC4-1AFD-480B-A2B3-C91E6705D861}" presName="ThreeNodes_1" presStyleLbl="node1" presStyleIdx="0" presStyleCnt="3">
        <dgm:presLayoutVars>
          <dgm:bulletEnabled val="1"/>
        </dgm:presLayoutVars>
      </dgm:prSet>
      <dgm:spPr/>
    </dgm:pt>
    <dgm:pt modelId="{3FCDA6E1-0444-408A-9AC8-CAD67FFE37E2}" type="pres">
      <dgm:prSet presAssocID="{68F15DC4-1AFD-480B-A2B3-C91E6705D861}" presName="ThreeNodes_2" presStyleLbl="node1" presStyleIdx="1" presStyleCnt="3">
        <dgm:presLayoutVars>
          <dgm:bulletEnabled val="1"/>
        </dgm:presLayoutVars>
      </dgm:prSet>
      <dgm:spPr/>
    </dgm:pt>
    <dgm:pt modelId="{B03F9BAF-F1BA-424D-B4F6-1C4660A2098E}" type="pres">
      <dgm:prSet presAssocID="{68F15DC4-1AFD-480B-A2B3-C91E6705D861}" presName="ThreeNodes_3" presStyleLbl="node1" presStyleIdx="2" presStyleCnt="3">
        <dgm:presLayoutVars>
          <dgm:bulletEnabled val="1"/>
        </dgm:presLayoutVars>
      </dgm:prSet>
      <dgm:spPr/>
    </dgm:pt>
    <dgm:pt modelId="{1EFAB4AA-ED65-4C0E-A75C-FA0D611A0AB4}" type="pres">
      <dgm:prSet presAssocID="{68F15DC4-1AFD-480B-A2B3-C91E6705D861}" presName="ThreeConn_1-2" presStyleLbl="fgAccFollowNode1" presStyleIdx="0" presStyleCnt="2">
        <dgm:presLayoutVars>
          <dgm:bulletEnabled val="1"/>
        </dgm:presLayoutVars>
      </dgm:prSet>
      <dgm:spPr/>
    </dgm:pt>
    <dgm:pt modelId="{F200844F-DB44-4693-9E71-21E45AB52EB9}" type="pres">
      <dgm:prSet presAssocID="{68F15DC4-1AFD-480B-A2B3-C91E6705D861}" presName="ThreeConn_2-3" presStyleLbl="fgAccFollowNode1" presStyleIdx="1" presStyleCnt="2">
        <dgm:presLayoutVars>
          <dgm:bulletEnabled val="1"/>
        </dgm:presLayoutVars>
      </dgm:prSet>
      <dgm:spPr/>
    </dgm:pt>
    <dgm:pt modelId="{9BAF5796-0048-4F7C-8B80-64902CE50665}" type="pres">
      <dgm:prSet presAssocID="{68F15DC4-1AFD-480B-A2B3-C91E6705D861}" presName="ThreeNodes_1_text" presStyleLbl="node1" presStyleIdx="2" presStyleCnt="3">
        <dgm:presLayoutVars>
          <dgm:bulletEnabled val="1"/>
        </dgm:presLayoutVars>
      </dgm:prSet>
      <dgm:spPr/>
    </dgm:pt>
    <dgm:pt modelId="{E7883053-9EA9-4B60-B047-17E5F07A0F00}" type="pres">
      <dgm:prSet presAssocID="{68F15DC4-1AFD-480B-A2B3-C91E6705D861}" presName="ThreeNodes_2_text" presStyleLbl="node1" presStyleIdx="2" presStyleCnt="3">
        <dgm:presLayoutVars>
          <dgm:bulletEnabled val="1"/>
        </dgm:presLayoutVars>
      </dgm:prSet>
      <dgm:spPr/>
    </dgm:pt>
    <dgm:pt modelId="{9BC0B3A7-C016-4D68-B4D8-5476D969636A}" type="pres">
      <dgm:prSet presAssocID="{68F15DC4-1AFD-480B-A2B3-C91E6705D86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ADB0F2F-7992-4190-B4B3-E84F63A91148}" type="presOf" srcId="{386D6E45-957D-4975-B41E-48614380366B}" destId="{9BC0B3A7-C016-4D68-B4D8-5476D969636A}" srcOrd="1" destOrd="0" presId="urn:microsoft.com/office/officeart/2005/8/layout/vProcess5"/>
    <dgm:cxn modelId="{D23AA53B-FD4D-4DE8-8CBD-B8E4415F7F14}" srcId="{68F15DC4-1AFD-480B-A2B3-C91E6705D861}" destId="{1B8A86BA-3833-4CCE-99E7-A0631970AB33}" srcOrd="1" destOrd="0" parTransId="{BD72FC17-C79D-4458-8F83-2FAED29B4772}" sibTransId="{79BB0FB6-67F5-496B-B127-20C7D86EF971}"/>
    <dgm:cxn modelId="{A206BF3E-050E-4CE0-8136-493745FEB6A3}" type="presOf" srcId="{68F15DC4-1AFD-480B-A2B3-C91E6705D861}" destId="{AF1CF36F-C8C6-4604-BEF7-B7A7D53FF7EF}" srcOrd="0" destOrd="0" presId="urn:microsoft.com/office/officeart/2005/8/layout/vProcess5"/>
    <dgm:cxn modelId="{AFB3A264-8D9D-4A46-80C2-92F0397225DC}" type="presOf" srcId="{09A5A0C7-A362-481E-B04D-9F55F54C45D5}" destId="{954DF138-BB44-4048-8667-7A930A6FCE2E}" srcOrd="0" destOrd="0" presId="urn:microsoft.com/office/officeart/2005/8/layout/vProcess5"/>
    <dgm:cxn modelId="{F03BE547-C8BF-4035-8524-8825FDD887BB}" type="presOf" srcId="{FE92CCC4-5B47-4F34-8F52-043C4782A3A4}" destId="{1EFAB4AA-ED65-4C0E-A75C-FA0D611A0AB4}" srcOrd="0" destOrd="0" presId="urn:microsoft.com/office/officeart/2005/8/layout/vProcess5"/>
    <dgm:cxn modelId="{42F4D180-DA17-42DE-AB2F-2B13CA45CBB8}" srcId="{68F15DC4-1AFD-480B-A2B3-C91E6705D861}" destId="{386D6E45-957D-4975-B41E-48614380366B}" srcOrd="2" destOrd="0" parTransId="{262FFF99-1524-4A05-ACA0-219FC6F1A5A7}" sibTransId="{CBA01178-2813-4ED9-A1C4-A337EEF0756F}"/>
    <dgm:cxn modelId="{38778B9A-4831-4C06-AADD-DC350924D88B}" srcId="{68F15DC4-1AFD-480B-A2B3-C91E6705D861}" destId="{09A5A0C7-A362-481E-B04D-9F55F54C45D5}" srcOrd="0" destOrd="0" parTransId="{CF073E2F-0071-44CF-9609-B178A17FE443}" sibTransId="{FE92CCC4-5B47-4F34-8F52-043C4782A3A4}"/>
    <dgm:cxn modelId="{AC8A189B-29C1-4977-BDAC-0653B8C39E86}" type="presOf" srcId="{09A5A0C7-A362-481E-B04D-9F55F54C45D5}" destId="{9BAF5796-0048-4F7C-8B80-64902CE50665}" srcOrd="1" destOrd="0" presId="urn:microsoft.com/office/officeart/2005/8/layout/vProcess5"/>
    <dgm:cxn modelId="{3EE05D9F-88E3-4D58-B64F-4A251A04B652}" type="presOf" srcId="{386D6E45-957D-4975-B41E-48614380366B}" destId="{B03F9BAF-F1BA-424D-B4F6-1C4660A2098E}" srcOrd="0" destOrd="0" presId="urn:microsoft.com/office/officeart/2005/8/layout/vProcess5"/>
    <dgm:cxn modelId="{679F2FA0-D4DA-4084-B690-39EA77935E69}" type="presOf" srcId="{79BB0FB6-67F5-496B-B127-20C7D86EF971}" destId="{F200844F-DB44-4693-9E71-21E45AB52EB9}" srcOrd="0" destOrd="0" presId="urn:microsoft.com/office/officeart/2005/8/layout/vProcess5"/>
    <dgm:cxn modelId="{ACDEBDE6-E0D8-4650-848D-5F4EF87DF4A4}" type="presOf" srcId="{1B8A86BA-3833-4CCE-99E7-A0631970AB33}" destId="{3FCDA6E1-0444-408A-9AC8-CAD67FFE37E2}" srcOrd="0" destOrd="0" presId="urn:microsoft.com/office/officeart/2005/8/layout/vProcess5"/>
    <dgm:cxn modelId="{7CAA32F8-A887-49AE-81FB-81CB8B14A972}" type="presOf" srcId="{1B8A86BA-3833-4CCE-99E7-A0631970AB33}" destId="{E7883053-9EA9-4B60-B047-17E5F07A0F00}" srcOrd="1" destOrd="0" presId="urn:microsoft.com/office/officeart/2005/8/layout/vProcess5"/>
    <dgm:cxn modelId="{D2FB44DF-438F-481B-A37D-102D4208C944}" type="presParOf" srcId="{AF1CF36F-C8C6-4604-BEF7-B7A7D53FF7EF}" destId="{3D349A1B-B77D-4468-9ED2-F4F79B3C73F7}" srcOrd="0" destOrd="0" presId="urn:microsoft.com/office/officeart/2005/8/layout/vProcess5"/>
    <dgm:cxn modelId="{30CA60DA-7CB6-4B8B-9EA4-230A3726EFEF}" type="presParOf" srcId="{AF1CF36F-C8C6-4604-BEF7-B7A7D53FF7EF}" destId="{954DF138-BB44-4048-8667-7A930A6FCE2E}" srcOrd="1" destOrd="0" presId="urn:microsoft.com/office/officeart/2005/8/layout/vProcess5"/>
    <dgm:cxn modelId="{045D6FEB-0055-4837-B802-93EC766B08F7}" type="presParOf" srcId="{AF1CF36F-C8C6-4604-BEF7-B7A7D53FF7EF}" destId="{3FCDA6E1-0444-408A-9AC8-CAD67FFE37E2}" srcOrd="2" destOrd="0" presId="urn:microsoft.com/office/officeart/2005/8/layout/vProcess5"/>
    <dgm:cxn modelId="{1310C0C2-2111-4360-A910-620324016877}" type="presParOf" srcId="{AF1CF36F-C8C6-4604-BEF7-B7A7D53FF7EF}" destId="{B03F9BAF-F1BA-424D-B4F6-1C4660A2098E}" srcOrd="3" destOrd="0" presId="urn:microsoft.com/office/officeart/2005/8/layout/vProcess5"/>
    <dgm:cxn modelId="{42650437-DE04-43A9-9F52-8462874CE447}" type="presParOf" srcId="{AF1CF36F-C8C6-4604-BEF7-B7A7D53FF7EF}" destId="{1EFAB4AA-ED65-4C0E-A75C-FA0D611A0AB4}" srcOrd="4" destOrd="0" presId="urn:microsoft.com/office/officeart/2005/8/layout/vProcess5"/>
    <dgm:cxn modelId="{F8A10E0D-1D2B-4744-87C8-8C2AA113820A}" type="presParOf" srcId="{AF1CF36F-C8C6-4604-BEF7-B7A7D53FF7EF}" destId="{F200844F-DB44-4693-9E71-21E45AB52EB9}" srcOrd="5" destOrd="0" presId="urn:microsoft.com/office/officeart/2005/8/layout/vProcess5"/>
    <dgm:cxn modelId="{BD772E28-770E-44EC-8087-9845CC945E33}" type="presParOf" srcId="{AF1CF36F-C8C6-4604-BEF7-B7A7D53FF7EF}" destId="{9BAF5796-0048-4F7C-8B80-64902CE50665}" srcOrd="6" destOrd="0" presId="urn:microsoft.com/office/officeart/2005/8/layout/vProcess5"/>
    <dgm:cxn modelId="{21382CCB-C6B3-4FDE-853A-11D1CCAA2512}" type="presParOf" srcId="{AF1CF36F-C8C6-4604-BEF7-B7A7D53FF7EF}" destId="{E7883053-9EA9-4B60-B047-17E5F07A0F00}" srcOrd="7" destOrd="0" presId="urn:microsoft.com/office/officeart/2005/8/layout/vProcess5"/>
    <dgm:cxn modelId="{00C72C39-A045-424E-8377-D178EC1B8393}" type="presParOf" srcId="{AF1CF36F-C8C6-4604-BEF7-B7A7D53FF7EF}" destId="{9BC0B3A7-C016-4D68-B4D8-5476D969636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AF0C1D-5117-4A29-838B-054861833AD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2461092-49FC-4FF4-A07F-5C535AF55DB1}">
      <dgm:prSet/>
      <dgm:spPr/>
      <dgm:t>
        <a:bodyPr/>
        <a:lstStyle/>
        <a:p>
          <a:r>
            <a:rPr lang="es-CL"/>
            <a:t>Adenopatías</a:t>
          </a:r>
          <a:endParaRPr lang="en-US"/>
        </a:p>
      </dgm:t>
    </dgm:pt>
    <dgm:pt modelId="{3A9A892F-5284-4CD4-946D-716CB4DEA133}" type="parTrans" cxnId="{87CDA500-F132-47A1-A768-B73FBE3B0D5D}">
      <dgm:prSet/>
      <dgm:spPr/>
      <dgm:t>
        <a:bodyPr/>
        <a:lstStyle/>
        <a:p>
          <a:endParaRPr lang="en-US"/>
        </a:p>
      </dgm:t>
    </dgm:pt>
    <dgm:pt modelId="{4A2F07E9-92CC-4583-A0AB-4469C72BF3F5}" type="sibTrans" cxnId="{87CDA500-F132-47A1-A768-B73FBE3B0D5D}">
      <dgm:prSet/>
      <dgm:spPr/>
      <dgm:t>
        <a:bodyPr/>
        <a:lstStyle/>
        <a:p>
          <a:endParaRPr lang="en-US"/>
        </a:p>
      </dgm:t>
    </dgm:pt>
    <dgm:pt modelId="{C4E077CB-91E2-4F8F-A13C-9B05B6EDFD7D}">
      <dgm:prSet/>
      <dgm:spPr/>
      <dgm:t>
        <a:bodyPr/>
        <a:lstStyle/>
        <a:p>
          <a:r>
            <a:rPr lang="es-CL"/>
            <a:t>Mononeuritis múltiple </a:t>
          </a:r>
          <a:endParaRPr lang="en-US"/>
        </a:p>
      </dgm:t>
    </dgm:pt>
    <dgm:pt modelId="{487F41EE-73EF-4603-A42A-EC1F73350C4C}" type="parTrans" cxnId="{0F67B074-117A-45C7-A6FD-A22DB52155A1}">
      <dgm:prSet/>
      <dgm:spPr/>
      <dgm:t>
        <a:bodyPr/>
        <a:lstStyle/>
        <a:p>
          <a:endParaRPr lang="en-US"/>
        </a:p>
      </dgm:t>
    </dgm:pt>
    <dgm:pt modelId="{7FDAD088-BD11-4917-A252-667A90278973}" type="sibTrans" cxnId="{0F67B074-117A-45C7-A6FD-A22DB52155A1}">
      <dgm:prSet/>
      <dgm:spPr/>
      <dgm:t>
        <a:bodyPr/>
        <a:lstStyle/>
        <a:p>
          <a:endParaRPr lang="en-US"/>
        </a:p>
      </dgm:t>
    </dgm:pt>
    <dgm:pt modelId="{53A73F28-B0C9-46D4-836D-1101D4D9119C}">
      <dgm:prSet/>
      <dgm:spPr/>
      <dgm:t>
        <a:bodyPr/>
        <a:lstStyle/>
        <a:p>
          <a:r>
            <a:rPr lang="es-CL"/>
            <a:t>Glomerulopatía</a:t>
          </a:r>
          <a:endParaRPr lang="en-US"/>
        </a:p>
      </dgm:t>
    </dgm:pt>
    <dgm:pt modelId="{613297DC-01C2-454E-9053-F2CCC2F2435D}" type="parTrans" cxnId="{F4B53FC9-20A4-4B2C-843C-DB55560368F2}">
      <dgm:prSet/>
      <dgm:spPr/>
      <dgm:t>
        <a:bodyPr/>
        <a:lstStyle/>
        <a:p>
          <a:endParaRPr lang="en-US"/>
        </a:p>
      </dgm:t>
    </dgm:pt>
    <dgm:pt modelId="{EF4DE662-BC05-4664-8586-FE702C32DC87}" type="sibTrans" cxnId="{F4B53FC9-20A4-4B2C-843C-DB55560368F2}">
      <dgm:prSet/>
      <dgm:spPr/>
      <dgm:t>
        <a:bodyPr/>
        <a:lstStyle/>
        <a:p>
          <a:endParaRPr lang="en-US"/>
        </a:p>
      </dgm:t>
    </dgm:pt>
    <dgm:pt modelId="{24216AF2-1C42-46CF-80BE-3D30EB8C7ACA}">
      <dgm:prSet/>
      <dgm:spPr/>
      <dgm:t>
        <a:bodyPr/>
        <a:lstStyle/>
        <a:p>
          <a:r>
            <a:rPr lang="es-CL"/>
            <a:t>Infiltrados pulmonares </a:t>
          </a:r>
          <a:endParaRPr lang="en-US"/>
        </a:p>
      </dgm:t>
    </dgm:pt>
    <dgm:pt modelId="{9154CBB0-FD5E-4F5A-9520-CAB64EF01D32}" type="parTrans" cxnId="{62FE4DF3-498A-49C8-AE1D-AE3916B00EA5}">
      <dgm:prSet/>
      <dgm:spPr/>
      <dgm:t>
        <a:bodyPr/>
        <a:lstStyle/>
        <a:p>
          <a:endParaRPr lang="en-US"/>
        </a:p>
      </dgm:t>
    </dgm:pt>
    <dgm:pt modelId="{81D0FB68-5DA5-4B8E-BBA6-EFAA693880E7}" type="sibTrans" cxnId="{62FE4DF3-498A-49C8-AE1D-AE3916B00EA5}">
      <dgm:prSet/>
      <dgm:spPr/>
      <dgm:t>
        <a:bodyPr/>
        <a:lstStyle/>
        <a:p>
          <a:endParaRPr lang="en-US"/>
        </a:p>
      </dgm:t>
    </dgm:pt>
    <dgm:pt modelId="{AAAC71B2-4223-4099-BDBF-27ABEAA0B1C2}">
      <dgm:prSet/>
      <dgm:spPr/>
      <dgm:t>
        <a:bodyPr/>
        <a:lstStyle/>
        <a:p>
          <a:r>
            <a:rPr lang="es-CL"/>
            <a:t>ACV de ACM </a:t>
          </a:r>
          <a:endParaRPr lang="en-US"/>
        </a:p>
      </dgm:t>
    </dgm:pt>
    <dgm:pt modelId="{B28BC320-EE36-473E-86F4-C43942F40871}" type="parTrans" cxnId="{BBF0390F-E0CB-4DCC-B3DC-791D71245380}">
      <dgm:prSet/>
      <dgm:spPr/>
      <dgm:t>
        <a:bodyPr/>
        <a:lstStyle/>
        <a:p>
          <a:endParaRPr lang="en-US"/>
        </a:p>
      </dgm:t>
    </dgm:pt>
    <dgm:pt modelId="{BA15BC08-1CEE-4ACB-A9DF-099936FAD839}" type="sibTrans" cxnId="{BBF0390F-E0CB-4DCC-B3DC-791D71245380}">
      <dgm:prSet/>
      <dgm:spPr/>
      <dgm:t>
        <a:bodyPr/>
        <a:lstStyle/>
        <a:p>
          <a:endParaRPr lang="en-US"/>
        </a:p>
      </dgm:t>
    </dgm:pt>
    <dgm:pt modelId="{1844D686-15D9-4AAD-89D3-4A8C229C4B0E}" type="pres">
      <dgm:prSet presAssocID="{C6AF0C1D-5117-4A29-838B-054861833AD2}" presName="diagram" presStyleCnt="0">
        <dgm:presLayoutVars>
          <dgm:dir/>
          <dgm:resizeHandles val="exact"/>
        </dgm:presLayoutVars>
      </dgm:prSet>
      <dgm:spPr/>
    </dgm:pt>
    <dgm:pt modelId="{ECCFCCC6-F674-4541-AD31-BC0FC2612743}" type="pres">
      <dgm:prSet presAssocID="{92461092-49FC-4FF4-A07F-5C535AF55DB1}" presName="node" presStyleLbl="node1" presStyleIdx="0" presStyleCnt="5">
        <dgm:presLayoutVars>
          <dgm:bulletEnabled val="1"/>
        </dgm:presLayoutVars>
      </dgm:prSet>
      <dgm:spPr/>
    </dgm:pt>
    <dgm:pt modelId="{D85EE106-217F-4386-B47C-D2CDB2220816}" type="pres">
      <dgm:prSet presAssocID="{4A2F07E9-92CC-4583-A0AB-4469C72BF3F5}" presName="sibTrans" presStyleCnt="0"/>
      <dgm:spPr/>
    </dgm:pt>
    <dgm:pt modelId="{6E54897F-C1F0-44EA-98D8-97415C418472}" type="pres">
      <dgm:prSet presAssocID="{C4E077CB-91E2-4F8F-A13C-9B05B6EDFD7D}" presName="node" presStyleLbl="node1" presStyleIdx="1" presStyleCnt="5">
        <dgm:presLayoutVars>
          <dgm:bulletEnabled val="1"/>
        </dgm:presLayoutVars>
      </dgm:prSet>
      <dgm:spPr/>
    </dgm:pt>
    <dgm:pt modelId="{C2FC370C-211C-4099-BC83-C1CDEB2739B1}" type="pres">
      <dgm:prSet presAssocID="{7FDAD088-BD11-4917-A252-667A90278973}" presName="sibTrans" presStyleCnt="0"/>
      <dgm:spPr/>
    </dgm:pt>
    <dgm:pt modelId="{B53ABF07-2248-4007-95B2-BEE844C395DE}" type="pres">
      <dgm:prSet presAssocID="{53A73F28-B0C9-46D4-836D-1101D4D9119C}" presName="node" presStyleLbl="node1" presStyleIdx="2" presStyleCnt="5">
        <dgm:presLayoutVars>
          <dgm:bulletEnabled val="1"/>
        </dgm:presLayoutVars>
      </dgm:prSet>
      <dgm:spPr/>
    </dgm:pt>
    <dgm:pt modelId="{5E30812D-BBAE-4C4E-980A-D03D77BEE735}" type="pres">
      <dgm:prSet presAssocID="{EF4DE662-BC05-4664-8586-FE702C32DC87}" presName="sibTrans" presStyleCnt="0"/>
      <dgm:spPr/>
    </dgm:pt>
    <dgm:pt modelId="{13111257-72E2-4EAD-B362-DA2B782E73F1}" type="pres">
      <dgm:prSet presAssocID="{24216AF2-1C42-46CF-80BE-3D30EB8C7ACA}" presName="node" presStyleLbl="node1" presStyleIdx="3" presStyleCnt="5">
        <dgm:presLayoutVars>
          <dgm:bulletEnabled val="1"/>
        </dgm:presLayoutVars>
      </dgm:prSet>
      <dgm:spPr/>
    </dgm:pt>
    <dgm:pt modelId="{E6BC19CD-E1B0-46FA-92CE-33E48B6DA596}" type="pres">
      <dgm:prSet presAssocID="{81D0FB68-5DA5-4B8E-BBA6-EFAA693880E7}" presName="sibTrans" presStyleCnt="0"/>
      <dgm:spPr/>
    </dgm:pt>
    <dgm:pt modelId="{D351912A-5155-4B18-A1FD-394CC6D30891}" type="pres">
      <dgm:prSet presAssocID="{AAAC71B2-4223-4099-BDBF-27ABEAA0B1C2}" presName="node" presStyleLbl="node1" presStyleIdx="4" presStyleCnt="5">
        <dgm:presLayoutVars>
          <dgm:bulletEnabled val="1"/>
        </dgm:presLayoutVars>
      </dgm:prSet>
      <dgm:spPr/>
    </dgm:pt>
  </dgm:ptLst>
  <dgm:cxnLst>
    <dgm:cxn modelId="{87CDA500-F132-47A1-A768-B73FBE3B0D5D}" srcId="{C6AF0C1D-5117-4A29-838B-054861833AD2}" destId="{92461092-49FC-4FF4-A07F-5C535AF55DB1}" srcOrd="0" destOrd="0" parTransId="{3A9A892F-5284-4CD4-946D-716CB4DEA133}" sibTransId="{4A2F07E9-92CC-4583-A0AB-4469C72BF3F5}"/>
    <dgm:cxn modelId="{BBF0390F-E0CB-4DCC-B3DC-791D71245380}" srcId="{C6AF0C1D-5117-4A29-838B-054861833AD2}" destId="{AAAC71B2-4223-4099-BDBF-27ABEAA0B1C2}" srcOrd="4" destOrd="0" parTransId="{B28BC320-EE36-473E-86F4-C43942F40871}" sibTransId="{BA15BC08-1CEE-4ACB-A9DF-099936FAD839}"/>
    <dgm:cxn modelId="{D26CF90F-C187-44A2-A66F-BEDC0F2DCDE8}" type="presOf" srcId="{24216AF2-1C42-46CF-80BE-3D30EB8C7ACA}" destId="{13111257-72E2-4EAD-B362-DA2B782E73F1}" srcOrd="0" destOrd="0" presId="urn:microsoft.com/office/officeart/2005/8/layout/default"/>
    <dgm:cxn modelId="{4282DE36-0E20-4520-94DF-2FE06D044FCC}" type="presOf" srcId="{C6AF0C1D-5117-4A29-838B-054861833AD2}" destId="{1844D686-15D9-4AAD-89D3-4A8C229C4B0E}" srcOrd="0" destOrd="0" presId="urn:microsoft.com/office/officeart/2005/8/layout/default"/>
    <dgm:cxn modelId="{94485648-88CA-4368-9039-58A8389A331E}" type="presOf" srcId="{92461092-49FC-4FF4-A07F-5C535AF55DB1}" destId="{ECCFCCC6-F674-4541-AD31-BC0FC2612743}" srcOrd="0" destOrd="0" presId="urn:microsoft.com/office/officeart/2005/8/layout/default"/>
    <dgm:cxn modelId="{065E986C-A62E-4383-A849-B3222D7FE41A}" type="presOf" srcId="{AAAC71B2-4223-4099-BDBF-27ABEAA0B1C2}" destId="{D351912A-5155-4B18-A1FD-394CC6D30891}" srcOrd="0" destOrd="0" presId="urn:microsoft.com/office/officeart/2005/8/layout/default"/>
    <dgm:cxn modelId="{908BA76D-064E-453A-A9DD-E39AA2854890}" type="presOf" srcId="{53A73F28-B0C9-46D4-836D-1101D4D9119C}" destId="{B53ABF07-2248-4007-95B2-BEE844C395DE}" srcOrd="0" destOrd="0" presId="urn:microsoft.com/office/officeart/2005/8/layout/default"/>
    <dgm:cxn modelId="{0F67B074-117A-45C7-A6FD-A22DB52155A1}" srcId="{C6AF0C1D-5117-4A29-838B-054861833AD2}" destId="{C4E077CB-91E2-4F8F-A13C-9B05B6EDFD7D}" srcOrd="1" destOrd="0" parTransId="{487F41EE-73EF-4603-A42A-EC1F73350C4C}" sibTransId="{7FDAD088-BD11-4917-A252-667A90278973}"/>
    <dgm:cxn modelId="{6A41628E-BA01-49C8-8BF3-191C512C9FBE}" type="presOf" srcId="{C4E077CB-91E2-4F8F-A13C-9B05B6EDFD7D}" destId="{6E54897F-C1F0-44EA-98D8-97415C418472}" srcOrd="0" destOrd="0" presId="urn:microsoft.com/office/officeart/2005/8/layout/default"/>
    <dgm:cxn modelId="{F4B53FC9-20A4-4B2C-843C-DB55560368F2}" srcId="{C6AF0C1D-5117-4A29-838B-054861833AD2}" destId="{53A73F28-B0C9-46D4-836D-1101D4D9119C}" srcOrd="2" destOrd="0" parTransId="{613297DC-01C2-454E-9053-F2CCC2F2435D}" sibTransId="{EF4DE662-BC05-4664-8586-FE702C32DC87}"/>
    <dgm:cxn modelId="{62FE4DF3-498A-49C8-AE1D-AE3916B00EA5}" srcId="{C6AF0C1D-5117-4A29-838B-054861833AD2}" destId="{24216AF2-1C42-46CF-80BE-3D30EB8C7ACA}" srcOrd="3" destOrd="0" parTransId="{9154CBB0-FD5E-4F5A-9520-CAB64EF01D32}" sibTransId="{81D0FB68-5DA5-4B8E-BBA6-EFAA693880E7}"/>
    <dgm:cxn modelId="{5BF7B514-C6FC-417C-B699-ACC8A39F6DD6}" type="presParOf" srcId="{1844D686-15D9-4AAD-89D3-4A8C229C4B0E}" destId="{ECCFCCC6-F674-4541-AD31-BC0FC2612743}" srcOrd="0" destOrd="0" presId="urn:microsoft.com/office/officeart/2005/8/layout/default"/>
    <dgm:cxn modelId="{1F17B51B-0D54-4171-B6AB-36861457CBD6}" type="presParOf" srcId="{1844D686-15D9-4AAD-89D3-4A8C229C4B0E}" destId="{D85EE106-217F-4386-B47C-D2CDB2220816}" srcOrd="1" destOrd="0" presId="urn:microsoft.com/office/officeart/2005/8/layout/default"/>
    <dgm:cxn modelId="{AB37B4B3-8FFA-436F-87DB-75E14E68A95C}" type="presParOf" srcId="{1844D686-15D9-4AAD-89D3-4A8C229C4B0E}" destId="{6E54897F-C1F0-44EA-98D8-97415C418472}" srcOrd="2" destOrd="0" presId="urn:microsoft.com/office/officeart/2005/8/layout/default"/>
    <dgm:cxn modelId="{58908137-CE24-4B93-AA46-4EEFD42BF94C}" type="presParOf" srcId="{1844D686-15D9-4AAD-89D3-4A8C229C4B0E}" destId="{C2FC370C-211C-4099-BC83-C1CDEB2739B1}" srcOrd="3" destOrd="0" presId="urn:microsoft.com/office/officeart/2005/8/layout/default"/>
    <dgm:cxn modelId="{886E4E2D-4B6D-421A-9D81-02D27A15DACE}" type="presParOf" srcId="{1844D686-15D9-4AAD-89D3-4A8C229C4B0E}" destId="{B53ABF07-2248-4007-95B2-BEE844C395DE}" srcOrd="4" destOrd="0" presId="urn:microsoft.com/office/officeart/2005/8/layout/default"/>
    <dgm:cxn modelId="{2E4ECB4F-C7CA-4596-A636-2A73AB26F4A0}" type="presParOf" srcId="{1844D686-15D9-4AAD-89D3-4A8C229C4B0E}" destId="{5E30812D-BBAE-4C4E-980A-D03D77BEE735}" srcOrd="5" destOrd="0" presId="urn:microsoft.com/office/officeart/2005/8/layout/default"/>
    <dgm:cxn modelId="{CE3F9292-1FE3-4478-9111-986803746800}" type="presParOf" srcId="{1844D686-15D9-4AAD-89D3-4A8C229C4B0E}" destId="{13111257-72E2-4EAD-B362-DA2B782E73F1}" srcOrd="6" destOrd="0" presId="urn:microsoft.com/office/officeart/2005/8/layout/default"/>
    <dgm:cxn modelId="{6F7087F3-A112-4FB1-838C-F0E784D5FB13}" type="presParOf" srcId="{1844D686-15D9-4AAD-89D3-4A8C229C4B0E}" destId="{E6BC19CD-E1B0-46FA-92CE-33E48B6DA596}" srcOrd="7" destOrd="0" presId="urn:microsoft.com/office/officeart/2005/8/layout/default"/>
    <dgm:cxn modelId="{D3FBA5CB-5365-455E-B42A-72DC622D3F90}" type="presParOf" srcId="{1844D686-15D9-4AAD-89D3-4A8C229C4B0E}" destId="{D351912A-5155-4B18-A1FD-394CC6D3089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9B964C-8681-4919-B93E-9E6E06525D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481FCDD4-C233-4178-A933-B28EDDD4E04B}">
      <dgm:prSet phldrT="[Texto]" custT="1"/>
      <dgm:spPr/>
      <dgm:t>
        <a:bodyPr/>
        <a:lstStyle/>
        <a:p>
          <a:r>
            <a:rPr lang="es-CL" sz="2700" dirty="0"/>
            <a:t>RECONENDACION 1 </a:t>
          </a:r>
          <a:r>
            <a:rPr lang="es-CL" sz="2000" dirty="0"/>
            <a:t>( </a:t>
          </a:r>
          <a:r>
            <a:rPr lang="es-CL" sz="2000" dirty="0" err="1"/>
            <a:t>LoA</a:t>
          </a:r>
          <a:r>
            <a:rPr lang="es-CL" sz="2000" dirty="0"/>
            <a:t> 9.6, 96%)</a:t>
          </a:r>
          <a:endParaRPr lang="es-CL" sz="2700" dirty="0"/>
        </a:p>
      </dgm:t>
    </dgm:pt>
    <dgm:pt modelId="{6CA93A13-E04F-4071-AD0F-31B75D2DF7A8}" type="parTrans" cxnId="{05CD20CC-53EA-478A-94A7-4DCF56EE9A01}">
      <dgm:prSet/>
      <dgm:spPr/>
      <dgm:t>
        <a:bodyPr/>
        <a:lstStyle/>
        <a:p>
          <a:endParaRPr lang="es-CL"/>
        </a:p>
      </dgm:t>
    </dgm:pt>
    <dgm:pt modelId="{5C2DECF9-8884-4E4F-BC83-B37ABE0C0A32}" type="sibTrans" cxnId="{05CD20CC-53EA-478A-94A7-4DCF56EE9A01}">
      <dgm:prSet/>
      <dgm:spPr/>
      <dgm:t>
        <a:bodyPr/>
        <a:lstStyle/>
        <a:p>
          <a:endParaRPr lang="es-CL"/>
        </a:p>
      </dgm:t>
    </dgm:pt>
    <dgm:pt modelId="{3CBE2792-F7EE-49DD-B8EC-57C8819656A8}">
      <dgm:prSet phldrT="[Texto]"/>
      <dgm:spPr/>
      <dgm:t>
        <a:bodyPr/>
        <a:lstStyle/>
        <a:p>
          <a:r>
            <a:rPr lang="es-ES" dirty="0"/>
            <a:t>La ecografía de las arterias temporal y axilar debe considerarse como la primera modalidad de imagen para investigar los cambios inflamatorios murales en pacientes con sospecha de ACG</a:t>
          </a:r>
          <a:endParaRPr lang="es-CL" dirty="0"/>
        </a:p>
      </dgm:t>
    </dgm:pt>
    <dgm:pt modelId="{4ED9FACC-131E-42DA-8AE7-21CFFE89A2EF}" type="parTrans" cxnId="{7E415D24-2E04-4A7E-BDB0-89A07BEECBE6}">
      <dgm:prSet/>
      <dgm:spPr/>
      <dgm:t>
        <a:bodyPr/>
        <a:lstStyle/>
        <a:p>
          <a:endParaRPr lang="es-CL"/>
        </a:p>
      </dgm:t>
    </dgm:pt>
    <dgm:pt modelId="{0A0FFD56-5A9F-4A30-AB97-90DAE04B7A39}" type="sibTrans" cxnId="{7E415D24-2E04-4A7E-BDB0-89A07BEECBE6}">
      <dgm:prSet/>
      <dgm:spPr/>
      <dgm:t>
        <a:bodyPr/>
        <a:lstStyle/>
        <a:p>
          <a:endParaRPr lang="es-CL"/>
        </a:p>
      </dgm:t>
    </dgm:pt>
    <dgm:pt modelId="{874091BA-33AF-4406-9D44-43BA72A678C8}">
      <dgm:prSet phldrT="[Texto]" custT="1"/>
      <dgm:spPr/>
      <dgm:t>
        <a:bodyPr/>
        <a:lstStyle/>
        <a:p>
          <a:r>
            <a:rPr lang="es-CL" sz="2700" dirty="0"/>
            <a:t>RECOMENDACIÓN 2 </a:t>
          </a:r>
          <a:r>
            <a:rPr lang="es-CL" sz="2000" dirty="0"/>
            <a:t>(</a:t>
          </a:r>
          <a:r>
            <a:rPr lang="es-CL" sz="2000" dirty="0" err="1"/>
            <a:t>LoA</a:t>
          </a:r>
          <a:r>
            <a:rPr lang="es-CL" sz="2000" dirty="0"/>
            <a:t> 9.4, 88%)</a:t>
          </a:r>
          <a:endParaRPr lang="es-CL" sz="2700" dirty="0"/>
        </a:p>
      </dgm:t>
    </dgm:pt>
    <dgm:pt modelId="{413C7CED-4CE3-46F0-8E4E-C7ECD22BCA2E}" type="parTrans" cxnId="{2F920B27-E186-404E-90A7-355F4AFD8E76}">
      <dgm:prSet/>
      <dgm:spPr/>
      <dgm:t>
        <a:bodyPr/>
        <a:lstStyle/>
        <a:p>
          <a:endParaRPr lang="es-CL"/>
        </a:p>
      </dgm:t>
    </dgm:pt>
    <dgm:pt modelId="{8A6751F7-CAD1-4B88-B00F-FAED0136160F}" type="sibTrans" cxnId="{2F920B27-E186-404E-90A7-355F4AFD8E76}">
      <dgm:prSet/>
      <dgm:spPr/>
      <dgm:t>
        <a:bodyPr/>
        <a:lstStyle/>
        <a:p>
          <a:endParaRPr lang="es-CL"/>
        </a:p>
      </dgm:t>
    </dgm:pt>
    <dgm:pt modelId="{60106E05-6677-4139-973E-13612324BAE4}">
      <dgm:prSet phldrT="[Texto]"/>
      <dgm:spPr/>
      <dgm:t>
        <a:bodyPr/>
        <a:lstStyle/>
        <a:p>
          <a:r>
            <a:rPr lang="es-ES" dirty="0"/>
            <a:t>RNM de alta resolución o PET-FDG pueden utilizarse como alternativas a la ecografía para la evaluación de las arterias craneales en pacientes con sospecha de ACG</a:t>
          </a:r>
          <a:endParaRPr lang="es-CL" dirty="0"/>
        </a:p>
      </dgm:t>
    </dgm:pt>
    <dgm:pt modelId="{190D3E78-E900-4EF8-B86A-2F9E906044AD}" type="parTrans" cxnId="{B53E4BE9-D965-43F8-881F-47BA59724DFA}">
      <dgm:prSet/>
      <dgm:spPr/>
      <dgm:t>
        <a:bodyPr/>
        <a:lstStyle/>
        <a:p>
          <a:endParaRPr lang="es-CL"/>
        </a:p>
      </dgm:t>
    </dgm:pt>
    <dgm:pt modelId="{E9466F47-9544-4DF2-93C1-C3792CA4D107}" type="sibTrans" cxnId="{B53E4BE9-D965-43F8-881F-47BA59724DFA}">
      <dgm:prSet/>
      <dgm:spPr/>
      <dgm:t>
        <a:bodyPr/>
        <a:lstStyle/>
        <a:p>
          <a:endParaRPr lang="es-CL"/>
        </a:p>
      </dgm:t>
    </dgm:pt>
    <dgm:pt modelId="{D68CE777-3418-4C6C-AC45-AC74E9D6C76C}">
      <dgm:prSet/>
      <dgm:spPr/>
      <dgm:t>
        <a:bodyPr/>
        <a:lstStyle/>
        <a:p>
          <a:endParaRPr lang="es-CL" dirty="0"/>
        </a:p>
      </dgm:t>
    </dgm:pt>
    <dgm:pt modelId="{88072A3B-B1C1-4FF9-A228-B5E2CC7F3BB1}" type="parTrans" cxnId="{30457550-C3F6-4540-AB23-686E73E9D6ED}">
      <dgm:prSet/>
      <dgm:spPr/>
      <dgm:t>
        <a:bodyPr/>
        <a:lstStyle/>
        <a:p>
          <a:endParaRPr lang="es-CL"/>
        </a:p>
      </dgm:t>
    </dgm:pt>
    <dgm:pt modelId="{E53D0732-298A-4427-827D-89B9B446BAE4}" type="sibTrans" cxnId="{30457550-C3F6-4540-AB23-686E73E9D6ED}">
      <dgm:prSet/>
      <dgm:spPr/>
      <dgm:t>
        <a:bodyPr/>
        <a:lstStyle/>
        <a:p>
          <a:endParaRPr lang="es-CL"/>
        </a:p>
      </dgm:t>
    </dgm:pt>
    <dgm:pt modelId="{D3FB41BD-191A-4F18-B58B-72785937A208}" type="pres">
      <dgm:prSet presAssocID="{1E9B964C-8681-4919-B93E-9E6E06525D45}" presName="linear" presStyleCnt="0">
        <dgm:presLayoutVars>
          <dgm:animLvl val="lvl"/>
          <dgm:resizeHandles val="exact"/>
        </dgm:presLayoutVars>
      </dgm:prSet>
      <dgm:spPr/>
    </dgm:pt>
    <dgm:pt modelId="{2494FE76-475A-45F0-93EA-DB3DC93B39DD}" type="pres">
      <dgm:prSet presAssocID="{481FCDD4-C233-4178-A933-B28EDDD4E04B}" presName="parentText" presStyleLbl="node1" presStyleIdx="0" presStyleCnt="2" custLinFactNeighborX="-2" custLinFactNeighborY="722">
        <dgm:presLayoutVars>
          <dgm:chMax val="0"/>
          <dgm:bulletEnabled val="1"/>
        </dgm:presLayoutVars>
      </dgm:prSet>
      <dgm:spPr/>
    </dgm:pt>
    <dgm:pt modelId="{C9D73945-9FB1-4BF5-BE81-46A6328D26BE}" type="pres">
      <dgm:prSet presAssocID="{481FCDD4-C233-4178-A933-B28EDDD4E04B}" presName="childText" presStyleLbl="revTx" presStyleIdx="0" presStyleCnt="2">
        <dgm:presLayoutVars>
          <dgm:bulletEnabled val="1"/>
        </dgm:presLayoutVars>
      </dgm:prSet>
      <dgm:spPr/>
    </dgm:pt>
    <dgm:pt modelId="{5D30F240-A399-4D3C-BDA1-6456323F54FA}" type="pres">
      <dgm:prSet presAssocID="{874091BA-33AF-4406-9D44-43BA72A678C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07B5B81-A775-4DAB-9921-6B64EADB19A4}" type="pres">
      <dgm:prSet presAssocID="{874091BA-33AF-4406-9D44-43BA72A678C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3F29013-23A3-4946-8EB2-D2CC17A175D4}" type="presOf" srcId="{60106E05-6677-4139-973E-13612324BAE4}" destId="{107B5B81-A775-4DAB-9921-6B64EADB19A4}" srcOrd="0" destOrd="0" presId="urn:microsoft.com/office/officeart/2005/8/layout/vList2"/>
    <dgm:cxn modelId="{7E415D24-2E04-4A7E-BDB0-89A07BEECBE6}" srcId="{481FCDD4-C233-4178-A933-B28EDDD4E04B}" destId="{3CBE2792-F7EE-49DD-B8EC-57C8819656A8}" srcOrd="0" destOrd="0" parTransId="{4ED9FACC-131E-42DA-8AE7-21CFFE89A2EF}" sibTransId="{0A0FFD56-5A9F-4A30-AB97-90DAE04B7A39}"/>
    <dgm:cxn modelId="{2F920B27-E186-404E-90A7-355F4AFD8E76}" srcId="{1E9B964C-8681-4919-B93E-9E6E06525D45}" destId="{874091BA-33AF-4406-9D44-43BA72A678C8}" srcOrd="1" destOrd="0" parTransId="{413C7CED-4CE3-46F0-8E4E-C7ECD22BCA2E}" sibTransId="{8A6751F7-CAD1-4B88-B00F-FAED0136160F}"/>
    <dgm:cxn modelId="{9D330D60-7541-460D-AC3E-4AEE9664D4D7}" type="presOf" srcId="{3CBE2792-F7EE-49DD-B8EC-57C8819656A8}" destId="{C9D73945-9FB1-4BF5-BE81-46A6328D26BE}" srcOrd="0" destOrd="0" presId="urn:microsoft.com/office/officeart/2005/8/layout/vList2"/>
    <dgm:cxn modelId="{DD6C5C62-FF31-436B-8E20-069579D85137}" type="presOf" srcId="{1E9B964C-8681-4919-B93E-9E6E06525D45}" destId="{D3FB41BD-191A-4F18-B58B-72785937A208}" srcOrd="0" destOrd="0" presId="urn:microsoft.com/office/officeart/2005/8/layout/vList2"/>
    <dgm:cxn modelId="{30457550-C3F6-4540-AB23-686E73E9D6ED}" srcId="{481FCDD4-C233-4178-A933-B28EDDD4E04B}" destId="{D68CE777-3418-4C6C-AC45-AC74E9D6C76C}" srcOrd="1" destOrd="0" parTransId="{88072A3B-B1C1-4FF9-A228-B5E2CC7F3BB1}" sibTransId="{E53D0732-298A-4427-827D-89B9B446BAE4}"/>
    <dgm:cxn modelId="{59F51C89-53F3-4591-B015-DD65D4120F5B}" type="presOf" srcId="{874091BA-33AF-4406-9D44-43BA72A678C8}" destId="{5D30F240-A399-4D3C-BDA1-6456323F54FA}" srcOrd="0" destOrd="0" presId="urn:microsoft.com/office/officeart/2005/8/layout/vList2"/>
    <dgm:cxn modelId="{05CD20CC-53EA-478A-94A7-4DCF56EE9A01}" srcId="{1E9B964C-8681-4919-B93E-9E6E06525D45}" destId="{481FCDD4-C233-4178-A933-B28EDDD4E04B}" srcOrd="0" destOrd="0" parTransId="{6CA93A13-E04F-4071-AD0F-31B75D2DF7A8}" sibTransId="{5C2DECF9-8884-4E4F-BC83-B37ABE0C0A32}"/>
    <dgm:cxn modelId="{C863FFE1-A486-4BDF-B6D2-33B7A0163026}" type="presOf" srcId="{D68CE777-3418-4C6C-AC45-AC74E9D6C76C}" destId="{C9D73945-9FB1-4BF5-BE81-46A6328D26BE}" srcOrd="0" destOrd="1" presId="urn:microsoft.com/office/officeart/2005/8/layout/vList2"/>
    <dgm:cxn modelId="{B3F84FE4-59BE-4224-8F05-5A47AB9C2DC1}" type="presOf" srcId="{481FCDD4-C233-4178-A933-B28EDDD4E04B}" destId="{2494FE76-475A-45F0-93EA-DB3DC93B39DD}" srcOrd="0" destOrd="0" presId="urn:microsoft.com/office/officeart/2005/8/layout/vList2"/>
    <dgm:cxn modelId="{B53E4BE9-D965-43F8-881F-47BA59724DFA}" srcId="{874091BA-33AF-4406-9D44-43BA72A678C8}" destId="{60106E05-6677-4139-973E-13612324BAE4}" srcOrd="0" destOrd="0" parTransId="{190D3E78-E900-4EF8-B86A-2F9E906044AD}" sibTransId="{E9466F47-9544-4DF2-93C1-C3792CA4D107}"/>
    <dgm:cxn modelId="{72FB3121-4F6A-47DB-B653-A38C0B093FD8}" type="presParOf" srcId="{D3FB41BD-191A-4F18-B58B-72785937A208}" destId="{2494FE76-475A-45F0-93EA-DB3DC93B39DD}" srcOrd="0" destOrd="0" presId="urn:microsoft.com/office/officeart/2005/8/layout/vList2"/>
    <dgm:cxn modelId="{80CD5792-639F-40B9-A018-B9A116B1120C}" type="presParOf" srcId="{D3FB41BD-191A-4F18-B58B-72785937A208}" destId="{C9D73945-9FB1-4BF5-BE81-46A6328D26BE}" srcOrd="1" destOrd="0" presId="urn:microsoft.com/office/officeart/2005/8/layout/vList2"/>
    <dgm:cxn modelId="{D1150399-37D1-4B6A-A7EC-C46228304F05}" type="presParOf" srcId="{D3FB41BD-191A-4F18-B58B-72785937A208}" destId="{5D30F240-A399-4D3C-BDA1-6456323F54FA}" srcOrd="2" destOrd="0" presId="urn:microsoft.com/office/officeart/2005/8/layout/vList2"/>
    <dgm:cxn modelId="{8A563E11-D928-4D95-B5F5-FF0D98EB26D3}" type="presParOf" srcId="{D3FB41BD-191A-4F18-B58B-72785937A208}" destId="{107B5B81-A775-4DAB-9921-6B64EADB19A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9B964C-8681-4919-B93E-9E6E06525D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481FCDD4-C233-4178-A933-B28EDDD4E04B}">
      <dgm:prSet phldrT="[Texto]"/>
      <dgm:spPr/>
      <dgm:t>
        <a:bodyPr/>
        <a:lstStyle/>
        <a:p>
          <a:r>
            <a:rPr lang="es-CL" dirty="0"/>
            <a:t>RECONENDACION 3( </a:t>
          </a:r>
          <a:r>
            <a:rPr lang="es-CL" dirty="0" err="1"/>
            <a:t>LoA</a:t>
          </a:r>
          <a:r>
            <a:rPr lang="es-CL" dirty="0"/>
            <a:t> 9.6, 92%)</a:t>
          </a:r>
        </a:p>
      </dgm:t>
    </dgm:pt>
    <dgm:pt modelId="{6CA93A13-E04F-4071-AD0F-31B75D2DF7A8}" type="parTrans" cxnId="{05CD20CC-53EA-478A-94A7-4DCF56EE9A01}">
      <dgm:prSet/>
      <dgm:spPr/>
      <dgm:t>
        <a:bodyPr/>
        <a:lstStyle/>
        <a:p>
          <a:endParaRPr lang="es-CL"/>
        </a:p>
      </dgm:t>
    </dgm:pt>
    <dgm:pt modelId="{5C2DECF9-8884-4E4F-BC83-B37ABE0C0A32}" type="sibTrans" cxnId="{05CD20CC-53EA-478A-94A7-4DCF56EE9A01}">
      <dgm:prSet/>
      <dgm:spPr/>
      <dgm:t>
        <a:bodyPr/>
        <a:lstStyle/>
        <a:p>
          <a:endParaRPr lang="es-CL"/>
        </a:p>
      </dgm:t>
    </dgm:pt>
    <dgm:pt modelId="{3CBE2792-F7EE-49DD-B8EC-57C8819656A8}">
      <dgm:prSet phldrT="[Texto]"/>
      <dgm:spPr/>
      <dgm:t>
        <a:bodyPr/>
        <a:lstStyle/>
        <a:p>
          <a:r>
            <a:rPr lang="es-ES" dirty="0"/>
            <a:t>FDG-PET, alternativamente RM o TC, se puede utilizar para la detección de inflamación mural o cambios luminales de las arterias extracraneales en pacientes con sospecha de ACG.</a:t>
          </a:r>
          <a:endParaRPr lang="es-CL" dirty="0"/>
        </a:p>
      </dgm:t>
    </dgm:pt>
    <dgm:pt modelId="{4ED9FACC-131E-42DA-8AE7-21CFFE89A2EF}" type="parTrans" cxnId="{7E415D24-2E04-4A7E-BDB0-89A07BEECBE6}">
      <dgm:prSet/>
      <dgm:spPr/>
      <dgm:t>
        <a:bodyPr/>
        <a:lstStyle/>
        <a:p>
          <a:endParaRPr lang="es-CL"/>
        </a:p>
      </dgm:t>
    </dgm:pt>
    <dgm:pt modelId="{0A0FFD56-5A9F-4A30-AB97-90DAE04B7A39}" type="sibTrans" cxnId="{7E415D24-2E04-4A7E-BDB0-89A07BEECBE6}">
      <dgm:prSet/>
      <dgm:spPr/>
      <dgm:t>
        <a:bodyPr/>
        <a:lstStyle/>
        <a:p>
          <a:endParaRPr lang="es-CL"/>
        </a:p>
      </dgm:t>
    </dgm:pt>
    <dgm:pt modelId="{874091BA-33AF-4406-9D44-43BA72A678C8}">
      <dgm:prSet phldrT="[Texto]"/>
      <dgm:spPr/>
      <dgm:t>
        <a:bodyPr/>
        <a:lstStyle/>
        <a:p>
          <a:r>
            <a:rPr lang="es-CL" dirty="0"/>
            <a:t>RECOMENDACIÓN 4 (</a:t>
          </a:r>
          <a:r>
            <a:rPr lang="es-CL" dirty="0" err="1"/>
            <a:t>LoA</a:t>
          </a:r>
          <a:r>
            <a:rPr lang="es-CL" dirty="0"/>
            <a:t> 9.5, 96%)</a:t>
          </a:r>
        </a:p>
      </dgm:t>
    </dgm:pt>
    <dgm:pt modelId="{413C7CED-4CE3-46F0-8E4E-C7ECD22BCA2E}" type="parTrans" cxnId="{2F920B27-E186-404E-90A7-355F4AFD8E76}">
      <dgm:prSet/>
      <dgm:spPr/>
      <dgm:t>
        <a:bodyPr/>
        <a:lstStyle/>
        <a:p>
          <a:endParaRPr lang="es-CL"/>
        </a:p>
      </dgm:t>
    </dgm:pt>
    <dgm:pt modelId="{8A6751F7-CAD1-4B88-B00F-FAED0136160F}" type="sibTrans" cxnId="{2F920B27-E186-404E-90A7-355F4AFD8E76}">
      <dgm:prSet/>
      <dgm:spPr/>
      <dgm:t>
        <a:bodyPr/>
        <a:lstStyle/>
        <a:p>
          <a:endParaRPr lang="es-CL"/>
        </a:p>
      </dgm:t>
    </dgm:pt>
    <dgm:pt modelId="{60106E05-6677-4139-973E-13612324BAE4}">
      <dgm:prSet phldrT="[Texto]"/>
      <dgm:spPr/>
      <dgm:t>
        <a:bodyPr/>
        <a:lstStyle/>
        <a:p>
          <a:r>
            <a:rPr lang="es-ES" dirty="0"/>
            <a:t>Pacientes con sospecha de TAK, la RM para investigar la inflamación mural o los cambios luminales debe utilizarse como primera prueba de imagen</a:t>
          </a:r>
          <a:endParaRPr lang="es-CL" dirty="0"/>
        </a:p>
      </dgm:t>
    </dgm:pt>
    <dgm:pt modelId="{190D3E78-E900-4EF8-B86A-2F9E906044AD}" type="parTrans" cxnId="{B53E4BE9-D965-43F8-881F-47BA59724DFA}">
      <dgm:prSet/>
      <dgm:spPr/>
      <dgm:t>
        <a:bodyPr/>
        <a:lstStyle/>
        <a:p>
          <a:endParaRPr lang="es-CL"/>
        </a:p>
      </dgm:t>
    </dgm:pt>
    <dgm:pt modelId="{E9466F47-9544-4DF2-93C1-C3792CA4D107}" type="sibTrans" cxnId="{B53E4BE9-D965-43F8-881F-47BA59724DFA}">
      <dgm:prSet/>
      <dgm:spPr/>
      <dgm:t>
        <a:bodyPr/>
        <a:lstStyle/>
        <a:p>
          <a:endParaRPr lang="es-CL"/>
        </a:p>
      </dgm:t>
    </dgm:pt>
    <dgm:pt modelId="{D68CE777-3418-4C6C-AC45-AC74E9D6C76C}">
      <dgm:prSet/>
      <dgm:spPr/>
      <dgm:t>
        <a:bodyPr/>
        <a:lstStyle/>
        <a:p>
          <a:endParaRPr lang="es-CL" dirty="0"/>
        </a:p>
      </dgm:t>
    </dgm:pt>
    <dgm:pt modelId="{88072A3B-B1C1-4FF9-A228-B5E2CC7F3BB1}" type="parTrans" cxnId="{30457550-C3F6-4540-AB23-686E73E9D6ED}">
      <dgm:prSet/>
      <dgm:spPr/>
      <dgm:t>
        <a:bodyPr/>
        <a:lstStyle/>
        <a:p>
          <a:endParaRPr lang="es-CL"/>
        </a:p>
      </dgm:t>
    </dgm:pt>
    <dgm:pt modelId="{E53D0732-298A-4427-827D-89B9B446BAE4}" type="sibTrans" cxnId="{30457550-C3F6-4540-AB23-686E73E9D6ED}">
      <dgm:prSet/>
      <dgm:spPr/>
      <dgm:t>
        <a:bodyPr/>
        <a:lstStyle/>
        <a:p>
          <a:endParaRPr lang="es-CL"/>
        </a:p>
      </dgm:t>
    </dgm:pt>
    <dgm:pt modelId="{D3FB41BD-191A-4F18-B58B-72785937A208}" type="pres">
      <dgm:prSet presAssocID="{1E9B964C-8681-4919-B93E-9E6E06525D45}" presName="linear" presStyleCnt="0">
        <dgm:presLayoutVars>
          <dgm:animLvl val="lvl"/>
          <dgm:resizeHandles val="exact"/>
        </dgm:presLayoutVars>
      </dgm:prSet>
      <dgm:spPr/>
    </dgm:pt>
    <dgm:pt modelId="{2494FE76-475A-45F0-93EA-DB3DC93B39DD}" type="pres">
      <dgm:prSet presAssocID="{481FCDD4-C233-4178-A933-B28EDDD4E04B}" presName="parentText" presStyleLbl="node1" presStyleIdx="0" presStyleCnt="2" custLinFactNeighborX="-2" custLinFactNeighborY="722">
        <dgm:presLayoutVars>
          <dgm:chMax val="0"/>
          <dgm:bulletEnabled val="1"/>
        </dgm:presLayoutVars>
      </dgm:prSet>
      <dgm:spPr/>
    </dgm:pt>
    <dgm:pt modelId="{C9D73945-9FB1-4BF5-BE81-46A6328D26BE}" type="pres">
      <dgm:prSet presAssocID="{481FCDD4-C233-4178-A933-B28EDDD4E04B}" presName="childText" presStyleLbl="revTx" presStyleIdx="0" presStyleCnt="2">
        <dgm:presLayoutVars>
          <dgm:bulletEnabled val="1"/>
        </dgm:presLayoutVars>
      </dgm:prSet>
      <dgm:spPr/>
    </dgm:pt>
    <dgm:pt modelId="{5D30F240-A399-4D3C-BDA1-6456323F54FA}" type="pres">
      <dgm:prSet presAssocID="{874091BA-33AF-4406-9D44-43BA72A678C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07B5B81-A775-4DAB-9921-6B64EADB19A4}" type="pres">
      <dgm:prSet presAssocID="{874091BA-33AF-4406-9D44-43BA72A678C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3F29013-23A3-4946-8EB2-D2CC17A175D4}" type="presOf" srcId="{60106E05-6677-4139-973E-13612324BAE4}" destId="{107B5B81-A775-4DAB-9921-6B64EADB19A4}" srcOrd="0" destOrd="0" presId="urn:microsoft.com/office/officeart/2005/8/layout/vList2"/>
    <dgm:cxn modelId="{7E415D24-2E04-4A7E-BDB0-89A07BEECBE6}" srcId="{481FCDD4-C233-4178-A933-B28EDDD4E04B}" destId="{3CBE2792-F7EE-49DD-B8EC-57C8819656A8}" srcOrd="0" destOrd="0" parTransId="{4ED9FACC-131E-42DA-8AE7-21CFFE89A2EF}" sibTransId="{0A0FFD56-5A9F-4A30-AB97-90DAE04B7A39}"/>
    <dgm:cxn modelId="{2F920B27-E186-404E-90A7-355F4AFD8E76}" srcId="{1E9B964C-8681-4919-B93E-9E6E06525D45}" destId="{874091BA-33AF-4406-9D44-43BA72A678C8}" srcOrd="1" destOrd="0" parTransId="{413C7CED-4CE3-46F0-8E4E-C7ECD22BCA2E}" sibTransId="{8A6751F7-CAD1-4B88-B00F-FAED0136160F}"/>
    <dgm:cxn modelId="{9D330D60-7541-460D-AC3E-4AEE9664D4D7}" type="presOf" srcId="{3CBE2792-F7EE-49DD-B8EC-57C8819656A8}" destId="{C9D73945-9FB1-4BF5-BE81-46A6328D26BE}" srcOrd="0" destOrd="0" presId="urn:microsoft.com/office/officeart/2005/8/layout/vList2"/>
    <dgm:cxn modelId="{DD6C5C62-FF31-436B-8E20-069579D85137}" type="presOf" srcId="{1E9B964C-8681-4919-B93E-9E6E06525D45}" destId="{D3FB41BD-191A-4F18-B58B-72785937A208}" srcOrd="0" destOrd="0" presId="urn:microsoft.com/office/officeart/2005/8/layout/vList2"/>
    <dgm:cxn modelId="{30457550-C3F6-4540-AB23-686E73E9D6ED}" srcId="{481FCDD4-C233-4178-A933-B28EDDD4E04B}" destId="{D68CE777-3418-4C6C-AC45-AC74E9D6C76C}" srcOrd="1" destOrd="0" parTransId="{88072A3B-B1C1-4FF9-A228-B5E2CC7F3BB1}" sibTransId="{E53D0732-298A-4427-827D-89B9B446BAE4}"/>
    <dgm:cxn modelId="{59F51C89-53F3-4591-B015-DD65D4120F5B}" type="presOf" srcId="{874091BA-33AF-4406-9D44-43BA72A678C8}" destId="{5D30F240-A399-4D3C-BDA1-6456323F54FA}" srcOrd="0" destOrd="0" presId="urn:microsoft.com/office/officeart/2005/8/layout/vList2"/>
    <dgm:cxn modelId="{05CD20CC-53EA-478A-94A7-4DCF56EE9A01}" srcId="{1E9B964C-8681-4919-B93E-9E6E06525D45}" destId="{481FCDD4-C233-4178-A933-B28EDDD4E04B}" srcOrd="0" destOrd="0" parTransId="{6CA93A13-E04F-4071-AD0F-31B75D2DF7A8}" sibTransId="{5C2DECF9-8884-4E4F-BC83-B37ABE0C0A32}"/>
    <dgm:cxn modelId="{C863FFE1-A486-4BDF-B6D2-33B7A0163026}" type="presOf" srcId="{D68CE777-3418-4C6C-AC45-AC74E9D6C76C}" destId="{C9D73945-9FB1-4BF5-BE81-46A6328D26BE}" srcOrd="0" destOrd="1" presId="urn:microsoft.com/office/officeart/2005/8/layout/vList2"/>
    <dgm:cxn modelId="{B3F84FE4-59BE-4224-8F05-5A47AB9C2DC1}" type="presOf" srcId="{481FCDD4-C233-4178-A933-B28EDDD4E04B}" destId="{2494FE76-475A-45F0-93EA-DB3DC93B39DD}" srcOrd="0" destOrd="0" presId="urn:microsoft.com/office/officeart/2005/8/layout/vList2"/>
    <dgm:cxn modelId="{B53E4BE9-D965-43F8-881F-47BA59724DFA}" srcId="{874091BA-33AF-4406-9D44-43BA72A678C8}" destId="{60106E05-6677-4139-973E-13612324BAE4}" srcOrd="0" destOrd="0" parTransId="{190D3E78-E900-4EF8-B86A-2F9E906044AD}" sibTransId="{E9466F47-9544-4DF2-93C1-C3792CA4D107}"/>
    <dgm:cxn modelId="{72FB3121-4F6A-47DB-B653-A38C0B093FD8}" type="presParOf" srcId="{D3FB41BD-191A-4F18-B58B-72785937A208}" destId="{2494FE76-475A-45F0-93EA-DB3DC93B39DD}" srcOrd="0" destOrd="0" presId="urn:microsoft.com/office/officeart/2005/8/layout/vList2"/>
    <dgm:cxn modelId="{80CD5792-639F-40B9-A018-B9A116B1120C}" type="presParOf" srcId="{D3FB41BD-191A-4F18-B58B-72785937A208}" destId="{C9D73945-9FB1-4BF5-BE81-46A6328D26BE}" srcOrd="1" destOrd="0" presId="urn:microsoft.com/office/officeart/2005/8/layout/vList2"/>
    <dgm:cxn modelId="{D1150399-37D1-4B6A-A7EC-C46228304F05}" type="presParOf" srcId="{D3FB41BD-191A-4F18-B58B-72785937A208}" destId="{5D30F240-A399-4D3C-BDA1-6456323F54FA}" srcOrd="2" destOrd="0" presId="urn:microsoft.com/office/officeart/2005/8/layout/vList2"/>
    <dgm:cxn modelId="{8A563E11-D928-4D95-B5F5-FF0D98EB26D3}" type="presParOf" srcId="{D3FB41BD-191A-4F18-B58B-72785937A208}" destId="{107B5B81-A775-4DAB-9921-6B64EADB19A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2AC13-2B53-4F25-B1DF-9B97A2458623}">
      <dsp:nvSpPr>
        <dsp:cNvPr id="0" name=""/>
        <dsp:cNvSpPr/>
      </dsp:nvSpPr>
      <dsp:spPr>
        <a:xfrm>
          <a:off x="3283" y="1134222"/>
          <a:ext cx="3201185" cy="730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Ojo rojo doloroso y/o visión borrosa </a:t>
          </a:r>
        </a:p>
      </dsp:txBody>
      <dsp:txXfrm>
        <a:off x="3283" y="1134222"/>
        <a:ext cx="3201185" cy="730103"/>
      </dsp:txXfrm>
    </dsp:sp>
    <dsp:sp modelId="{AD9759C0-DE1C-4151-80EF-1BF410EE16D0}">
      <dsp:nvSpPr>
        <dsp:cNvPr id="0" name=""/>
        <dsp:cNvSpPr/>
      </dsp:nvSpPr>
      <dsp:spPr>
        <a:xfrm>
          <a:off x="3283" y="1864325"/>
          <a:ext cx="3201185" cy="8784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Escleritis/</a:t>
          </a:r>
          <a:r>
            <a:rPr lang="es-CL" sz="2000" kern="1200" dirty="0" err="1"/>
            <a:t>epiescleritis</a:t>
          </a:r>
          <a:endParaRPr lang="es-C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Uveítis  </a:t>
          </a:r>
        </a:p>
      </dsp:txBody>
      <dsp:txXfrm>
        <a:off x="3283" y="1864325"/>
        <a:ext cx="3201185" cy="878400"/>
      </dsp:txXfrm>
    </dsp:sp>
    <dsp:sp modelId="{5E2DCBBF-4B40-46D5-BBD7-0528E3130F23}">
      <dsp:nvSpPr>
        <dsp:cNvPr id="0" name=""/>
        <dsp:cNvSpPr/>
      </dsp:nvSpPr>
      <dsp:spPr>
        <a:xfrm>
          <a:off x="3652635" y="1134222"/>
          <a:ext cx="3201185" cy="7301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Proptosis/Diplopía </a:t>
          </a:r>
        </a:p>
      </dsp:txBody>
      <dsp:txXfrm>
        <a:off x="3652635" y="1134222"/>
        <a:ext cx="3201185" cy="730103"/>
      </dsp:txXfrm>
    </dsp:sp>
    <dsp:sp modelId="{A765E1E6-3F8D-49EE-B599-30E0F672212C}">
      <dsp:nvSpPr>
        <dsp:cNvPr id="0" name=""/>
        <dsp:cNvSpPr/>
      </dsp:nvSpPr>
      <dsp:spPr>
        <a:xfrm>
          <a:off x="3652635" y="1864325"/>
          <a:ext cx="3201185" cy="8784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Patología inflamatoria de orbita </a:t>
          </a:r>
        </a:p>
      </dsp:txBody>
      <dsp:txXfrm>
        <a:off x="3652635" y="1864325"/>
        <a:ext cx="3201185" cy="878400"/>
      </dsp:txXfrm>
    </dsp:sp>
    <dsp:sp modelId="{69046F9B-D853-48C6-8B2D-6F780A2FB672}">
      <dsp:nvSpPr>
        <dsp:cNvPr id="0" name=""/>
        <dsp:cNvSpPr/>
      </dsp:nvSpPr>
      <dsp:spPr>
        <a:xfrm>
          <a:off x="7301986" y="1134222"/>
          <a:ext cx="3201185" cy="7301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Pérdida de visión súbita e indolora  </a:t>
          </a:r>
        </a:p>
      </dsp:txBody>
      <dsp:txXfrm>
        <a:off x="7301986" y="1134222"/>
        <a:ext cx="3201185" cy="730103"/>
      </dsp:txXfrm>
    </dsp:sp>
    <dsp:sp modelId="{F56A6312-AD26-48C9-8CA1-449660BAC9A5}">
      <dsp:nvSpPr>
        <dsp:cNvPr id="0" name=""/>
        <dsp:cNvSpPr/>
      </dsp:nvSpPr>
      <dsp:spPr>
        <a:xfrm>
          <a:off x="7301986" y="1864325"/>
          <a:ext cx="3201185" cy="8784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000" kern="1200" dirty="0"/>
            <a:t>Isquemia nervio óptico </a:t>
          </a:r>
        </a:p>
      </dsp:txBody>
      <dsp:txXfrm>
        <a:off x="7301986" y="1864325"/>
        <a:ext cx="3201185" cy="878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DF138-BB44-4048-8667-7A930A6FCE2E}">
      <dsp:nvSpPr>
        <dsp:cNvPr id="0" name=""/>
        <dsp:cNvSpPr/>
      </dsp:nvSpPr>
      <dsp:spPr>
        <a:xfrm>
          <a:off x="0" y="0"/>
          <a:ext cx="8813901" cy="1234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Sin tratamiento, el 25-50% de los casos desarrollan una discapacidad visual contralateral en una semana.</a:t>
          </a:r>
          <a:endParaRPr lang="en-US" sz="2300" kern="1200" dirty="0"/>
        </a:p>
      </dsp:txBody>
      <dsp:txXfrm>
        <a:off x="36156" y="36156"/>
        <a:ext cx="7481843" cy="1162128"/>
      </dsp:txXfrm>
    </dsp:sp>
    <dsp:sp modelId="{3FCDA6E1-0444-408A-9AC8-CAD67FFE37E2}">
      <dsp:nvSpPr>
        <dsp:cNvPr id="0" name=""/>
        <dsp:cNvSpPr/>
      </dsp:nvSpPr>
      <dsp:spPr>
        <a:xfrm>
          <a:off x="777697" y="1440179"/>
          <a:ext cx="8813901" cy="1234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Entre el 35 y el 60% de los casos no tratados desarrollarán pérdida completa de la visión en uno o ambos ojos.</a:t>
          </a:r>
          <a:endParaRPr lang="en-US" sz="2300" kern="1200" dirty="0"/>
        </a:p>
      </dsp:txBody>
      <dsp:txXfrm>
        <a:off x="813853" y="1476335"/>
        <a:ext cx="7161506" cy="1162128"/>
      </dsp:txXfrm>
    </dsp:sp>
    <dsp:sp modelId="{B03F9BAF-F1BA-424D-B4F6-1C4660A2098E}">
      <dsp:nvSpPr>
        <dsp:cNvPr id="0" name=""/>
        <dsp:cNvSpPr/>
      </dsp:nvSpPr>
      <dsp:spPr>
        <a:xfrm>
          <a:off x="1555394" y="2880359"/>
          <a:ext cx="8813901" cy="1234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Solo un 15-34% de los pacientes tendrán algún tipo de recuperación visual con corticoides</a:t>
          </a:r>
          <a:endParaRPr lang="en-US" sz="2300" kern="1200" dirty="0"/>
        </a:p>
      </dsp:txBody>
      <dsp:txXfrm>
        <a:off x="1591550" y="2916515"/>
        <a:ext cx="7161506" cy="1162128"/>
      </dsp:txXfrm>
    </dsp:sp>
    <dsp:sp modelId="{1EFAB4AA-ED65-4C0E-A75C-FA0D611A0AB4}">
      <dsp:nvSpPr>
        <dsp:cNvPr id="0" name=""/>
        <dsp:cNvSpPr/>
      </dsp:nvSpPr>
      <dsp:spPr>
        <a:xfrm>
          <a:off x="8011515" y="936117"/>
          <a:ext cx="802386" cy="802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192052" y="936117"/>
        <a:ext cx="441312" cy="603795"/>
      </dsp:txXfrm>
    </dsp:sp>
    <dsp:sp modelId="{F200844F-DB44-4693-9E71-21E45AB52EB9}">
      <dsp:nvSpPr>
        <dsp:cNvPr id="0" name=""/>
        <dsp:cNvSpPr/>
      </dsp:nvSpPr>
      <dsp:spPr>
        <a:xfrm>
          <a:off x="8789212" y="2368067"/>
          <a:ext cx="802386" cy="80238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969749" y="2368067"/>
        <a:ext cx="441312" cy="6037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FCCC6-F674-4541-AD31-BC0FC2612743}">
      <dsp:nvSpPr>
        <dsp:cNvPr id="0" name=""/>
        <dsp:cNvSpPr/>
      </dsp:nvSpPr>
      <dsp:spPr>
        <a:xfrm>
          <a:off x="0" y="42780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Adenopatías</a:t>
          </a:r>
          <a:endParaRPr lang="en-US" sz="3300" kern="1200"/>
        </a:p>
      </dsp:txBody>
      <dsp:txXfrm>
        <a:off x="0" y="42780"/>
        <a:ext cx="3286125" cy="1971675"/>
      </dsp:txXfrm>
    </dsp:sp>
    <dsp:sp modelId="{6E54897F-C1F0-44EA-98D8-97415C418472}">
      <dsp:nvSpPr>
        <dsp:cNvPr id="0" name=""/>
        <dsp:cNvSpPr/>
      </dsp:nvSpPr>
      <dsp:spPr>
        <a:xfrm>
          <a:off x="3614737" y="42780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Mononeuritis múltiple </a:t>
          </a:r>
          <a:endParaRPr lang="en-US" sz="3300" kern="1200"/>
        </a:p>
      </dsp:txBody>
      <dsp:txXfrm>
        <a:off x="3614737" y="42780"/>
        <a:ext cx="3286125" cy="1971675"/>
      </dsp:txXfrm>
    </dsp:sp>
    <dsp:sp modelId="{B53ABF07-2248-4007-95B2-BEE844C395DE}">
      <dsp:nvSpPr>
        <dsp:cNvPr id="0" name=""/>
        <dsp:cNvSpPr/>
      </dsp:nvSpPr>
      <dsp:spPr>
        <a:xfrm>
          <a:off x="7229475" y="42780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Glomerulopatía</a:t>
          </a:r>
          <a:endParaRPr lang="en-US" sz="3300" kern="1200"/>
        </a:p>
      </dsp:txBody>
      <dsp:txXfrm>
        <a:off x="7229475" y="42780"/>
        <a:ext cx="3286125" cy="1971675"/>
      </dsp:txXfrm>
    </dsp:sp>
    <dsp:sp modelId="{13111257-72E2-4EAD-B362-DA2B782E73F1}">
      <dsp:nvSpPr>
        <dsp:cNvPr id="0" name=""/>
        <dsp:cNvSpPr/>
      </dsp:nvSpPr>
      <dsp:spPr>
        <a:xfrm>
          <a:off x="1807368" y="2343068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Infiltrados pulmonares </a:t>
          </a:r>
          <a:endParaRPr lang="en-US" sz="3300" kern="1200"/>
        </a:p>
      </dsp:txBody>
      <dsp:txXfrm>
        <a:off x="1807368" y="2343068"/>
        <a:ext cx="3286125" cy="1971675"/>
      </dsp:txXfrm>
    </dsp:sp>
    <dsp:sp modelId="{D351912A-5155-4B18-A1FD-394CC6D30891}">
      <dsp:nvSpPr>
        <dsp:cNvPr id="0" name=""/>
        <dsp:cNvSpPr/>
      </dsp:nvSpPr>
      <dsp:spPr>
        <a:xfrm>
          <a:off x="5422106" y="2343068"/>
          <a:ext cx="3286125" cy="1971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ACV de ACM </a:t>
          </a:r>
          <a:endParaRPr lang="en-US" sz="3300" kern="1200"/>
        </a:p>
      </dsp:txBody>
      <dsp:txXfrm>
        <a:off x="5422106" y="2343068"/>
        <a:ext cx="3286125" cy="197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4FE76-475A-45F0-93EA-DB3DC93B39DD}">
      <dsp:nvSpPr>
        <dsp:cNvPr id="0" name=""/>
        <dsp:cNvSpPr/>
      </dsp:nvSpPr>
      <dsp:spPr>
        <a:xfrm>
          <a:off x="0" y="77171"/>
          <a:ext cx="10167937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RECONENDACION 1 </a:t>
          </a:r>
          <a:r>
            <a:rPr lang="es-CL" sz="2000" kern="1200" dirty="0"/>
            <a:t>( </a:t>
          </a:r>
          <a:r>
            <a:rPr lang="es-CL" sz="2000" kern="1200" dirty="0" err="1"/>
            <a:t>LoA</a:t>
          </a:r>
          <a:r>
            <a:rPr lang="es-CL" sz="2000" kern="1200" dirty="0"/>
            <a:t> 9.6, 96%)</a:t>
          </a:r>
          <a:endParaRPr lang="es-CL" sz="2700" kern="1200" dirty="0"/>
        </a:p>
      </dsp:txBody>
      <dsp:txXfrm>
        <a:off x="31613" y="108784"/>
        <a:ext cx="10104711" cy="584369"/>
      </dsp:txXfrm>
    </dsp:sp>
    <dsp:sp modelId="{C9D73945-9FB1-4BF5-BE81-46A6328D26BE}">
      <dsp:nvSpPr>
        <dsp:cNvPr id="0" name=""/>
        <dsp:cNvSpPr/>
      </dsp:nvSpPr>
      <dsp:spPr>
        <a:xfrm>
          <a:off x="0" y="715283"/>
          <a:ext cx="10167937" cy="1313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83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100" kern="1200" dirty="0"/>
            <a:t>La ecografía de las arterias temporal y axilar debe considerarse como la primera modalidad de imagen para investigar los cambios inflamatorios murales en pacientes con sospecha de ACG</a:t>
          </a:r>
          <a:endParaRPr lang="es-C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CL" sz="2100" kern="1200" dirty="0"/>
        </a:p>
      </dsp:txBody>
      <dsp:txXfrm>
        <a:off x="0" y="715283"/>
        <a:ext cx="10167937" cy="1313414"/>
      </dsp:txXfrm>
    </dsp:sp>
    <dsp:sp modelId="{5D30F240-A399-4D3C-BDA1-6456323F54FA}">
      <dsp:nvSpPr>
        <dsp:cNvPr id="0" name=""/>
        <dsp:cNvSpPr/>
      </dsp:nvSpPr>
      <dsp:spPr>
        <a:xfrm>
          <a:off x="0" y="2028698"/>
          <a:ext cx="10167937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RECOMENDACIÓN 2 </a:t>
          </a:r>
          <a:r>
            <a:rPr lang="es-CL" sz="2000" kern="1200" dirty="0"/>
            <a:t>(</a:t>
          </a:r>
          <a:r>
            <a:rPr lang="es-CL" sz="2000" kern="1200" dirty="0" err="1"/>
            <a:t>LoA</a:t>
          </a:r>
          <a:r>
            <a:rPr lang="es-CL" sz="2000" kern="1200" dirty="0"/>
            <a:t> 9.4, 88%)</a:t>
          </a:r>
          <a:endParaRPr lang="es-CL" sz="2700" kern="1200" dirty="0"/>
        </a:p>
      </dsp:txBody>
      <dsp:txXfrm>
        <a:off x="31613" y="2060311"/>
        <a:ext cx="10104711" cy="584369"/>
      </dsp:txXfrm>
    </dsp:sp>
    <dsp:sp modelId="{107B5B81-A775-4DAB-9921-6B64EADB19A4}">
      <dsp:nvSpPr>
        <dsp:cNvPr id="0" name=""/>
        <dsp:cNvSpPr/>
      </dsp:nvSpPr>
      <dsp:spPr>
        <a:xfrm>
          <a:off x="0" y="2676293"/>
          <a:ext cx="10167937" cy="950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83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100" kern="1200" dirty="0"/>
            <a:t>RNM de alta resolución o PET-FDG pueden utilizarse como alternativas a la ecografía para la evaluación de las arterias craneales en pacientes con sospecha de ACG</a:t>
          </a:r>
          <a:endParaRPr lang="es-CL" sz="2100" kern="1200" dirty="0"/>
        </a:p>
      </dsp:txBody>
      <dsp:txXfrm>
        <a:off x="0" y="2676293"/>
        <a:ext cx="10167937" cy="9501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4FE76-475A-45F0-93EA-DB3DC93B39DD}">
      <dsp:nvSpPr>
        <dsp:cNvPr id="0" name=""/>
        <dsp:cNvSpPr/>
      </dsp:nvSpPr>
      <dsp:spPr>
        <a:xfrm>
          <a:off x="0" y="223882"/>
          <a:ext cx="10167937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RECONENDACION 3( </a:t>
          </a:r>
          <a:r>
            <a:rPr lang="es-CL" sz="2700" kern="1200" dirty="0" err="1"/>
            <a:t>LoA</a:t>
          </a:r>
          <a:r>
            <a:rPr lang="es-CL" sz="2700" kern="1200" dirty="0"/>
            <a:t> 9.6, 92%)</a:t>
          </a:r>
        </a:p>
      </dsp:txBody>
      <dsp:txXfrm>
        <a:off x="31613" y="255495"/>
        <a:ext cx="10104711" cy="584369"/>
      </dsp:txXfrm>
    </dsp:sp>
    <dsp:sp modelId="{C9D73945-9FB1-4BF5-BE81-46A6328D26BE}">
      <dsp:nvSpPr>
        <dsp:cNvPr id="0" name=""/>
        <dsp:cNvSpPr/>
      </dsp:nvSpPr>
      <dsp:spPr>
        <a:xfrm>
          <a:off x="0" y="861994"/>
          <a:ext cx="10167937" cy="1313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83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100" kern="1200" dirty="0"/>
            <a:t>FDG-PET, alternativamente RM o TC, se puede utilizar para la detección de inflamación mural o cambios luminales de las arterias extracraneales en pacientes con sospecha de ACG.</a:t>
          </a:r>
          <a:endParaRPr lang="es-C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CL" sz="2100" kern="1200" dirty="0"/>
        </a:p>
      </dsp:txBody>
      <dsp:txXfrm>
        <a:off x="0" y="861994"/>
        <a:ext cx="10167937" cy="1313414"/>
      </dsp:txXfrm>
    </dsp:sp>
    <dsp:sp modelId="{5D30F240-A399-4D3C-BDA1-6456323F54FA}">
      <dsp:nvSpPr>
        <dsp:cNvPr id="0" name=""/>
        <dsp:cNvSpPr/>
      </dsp:nvSpPr>
      <dsp:spPr>
        <a:xfrm>
          <a:off x="0" y="2175409"/>
          <a:ext cx="10167937" cy="6475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RECOMENDACIÓN 4 (</a:t>
          </a:r>
          <a:r>
            <a:rPr lang="es-CL" sz="2700" kern="1200" dirty="0" err="1"/>
            <a:t>LoA</a:t>
          </a:r>
          <a:r>
            <a:rPr lang="es-CL" sz="2700" kern="1200" dirty="0"/>
            <a:t> 9.5, 96%)</a:t>
          </a:r>
        </a:p>
      </dsp:txBody>
      <dsp:txXfrm>
        <a:off x="31613" y="2207022"/>
        <a:ext cx="10104711" cy="584369"/>
      </dsp:txXfrm>
    </dsp:sp>
    <dsp:sp modelId="{107B5B81-A775-4DAB-9921-6B64EADB19A4}">
      <dsp:nvSpPr>
        <dsp:cNvPr id="0" name=""/>
        <dsp:cNvSpPr/>
      </dsp:nvSpPr>
      <dsp:spPr>
        <a:xfrm>
          <a:off x="0" y="2823004"/>
          <a:ext cx="10167937" cy="656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283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100" kern="1200" dirty="0"/>
            <a:t>Pacientes con sospecha de TAK, la RM para investigar la inflamación mural o los cambios luminales debe utilizarse como primera prueba de imagen</a:t>
          </a:r>
          <a:endParaRPr lang="es-CL" sz="2100" kern="1200" dirty="0"/>
        </a:p>
      </dsp:txBody>
      <dsp:txXfrm>
        <a:off x="0" y="2823004"/>
        <a:ext cx="10167937" cy="656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41079-6BF3-4FAD-BB9E-D35D8CBA2ED9}" type="datetimeFigureOut">
              <a:rPr lang="es-CL" smtClean="0"/>
              <a:t>21-08-2024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1CC62-CCB7-4297-97DD-0D7664AFB88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690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8126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Fisiopatológicamente hablando esta patología sigue al parecer una línea del tiempo (no necesariamente tendrá un orden clínico) iniciando con la perdida de tolerancia inmunológica en personas q nacen con determinantes genéticos de riesgo, principalmente en la región HLA. Los fenotipos metabólicos (glucosa baja, colesterol bajo, triglicéridos bajos) se hacen evidentes durante el período de </a:t>
            </a:r>
            <a:r>
              <a:rPr lang="es-ES" dirty="0" err="1"/>
              <a:t>preenfermedad</a:t>
            </a:r>
            <a:r>
              <a:rPr lang="es-ES" dirty="0"/>
              <a:t> asintomática. Punto de control 1: </a:t>
            </a:r>
            <a:r>
              <a:rPr lang="es-ES" b="1" dirty="0"/>
              <a:t>Los fenotipos inmunitarios distintivos (expansión de las células T NOTCH1+ CD4+) están presentes en el compartimento de las células T </a:t>
            </a:r>
            <a:r>
              <a:rPr lang="es-ES" b="1" dirty="0" err="1"/>
              <a:t>naive</a:t>
            </a:r>
            <a:r>
              <a:rPr lang="es-ES" b="1" dirty="0"/>
              <a:t> e indican una pérdida de </a:t>
            </a:r>
            <a:r>
              <a:rPr lang="es-ES" b="1" dirty="0" err="1"/>
              <a:t>autotolerancia</a:t>
            </a:r>
            <a:r>
              <a:rPr lang="es-ES" dirty="0"/>
              <a:t>. Las células reguladoras T protectoras fallan debido a la señalización hiperactiva de NOTCH. Tardíamente durante la pre-GCA, la médula ósea libera células mieloides activadas (neutrófilos, monocitos), lo que desencadena una respuesta hepática de fase aguda y síntomas clínicos de polimialgia reumática (PMR). Punto de control 2: </a:t>
            </a:r>
            <a:r>
              <a:rPr lang="es-ES" b="1" dirty="0"/>
              <a:t>La ACG se hace clínicamente evidente con la ruptura de la tolerancia tisular</a:t>
            </a:r>
            <a:r>
              <a:rPr lang="es-ES" dirty="0"/>
              <a:t>. Los monocitos y los neutrófilos atraviesan la barrera endotelial protectora y las células T los siguen para invadir la pared del vaso. Punto de control 3</a:t>
            </a:r>
            <a:r>
              <a:rPr lang="es-ES" b="1" dirty="0"/>
              <a:t>: Las células T y los macrófagos forman lesiones granulomatosas</a:t>
            </a:r>
            <a:r>
              <a:rPr lang="es-ES" dirty="0"/>
              <a:t>. El defecto en el punto de control inmunitario PD1/PD-L1 crea un entorno tisular "permisivo", con múltiples linajes de células T y macrófagos prosperando. Las células T de memoria residentes en los tejidos hacen que la lesión sea autosostenida y autónoma. </a:t>
            </a:r>
            <a:r>
              <a:rPr lang="es-ES" b="1" dirty="0"/>
              <a:t>La pared del vaso responde al ataque inmunitario con una respuesta desadaptativa a la lesión, que incluye angiogénesis </a:t>
            </a:r>
            <a:r>
              <a:rPr lang="es-ES" b="1" dirty="0" err="1"/>
              <a:t>intrapared</a:t>
            </a:r>
            <a:r>
              <a:rPr lang="es-ES" b="1" dirty="0"/>
              <a:t> e hiperplasia </a:t>
            </a:r>
            <a:r>
              <a:rPr lang="es-ES" b="1" dirty="0" err="1"/>
              <a:t>intimal</a:t>
            </a:r>
            <a:r>
              <a:rPr lang="es-ES" b="1" dirty="0"/>
              <a:t>.</a:t>
            </a:r>
            <a:endParaRPr lang="es-CL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7424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gran problema es el </a:t>
            </a:r>
            <a:r>
              <a:rPr lang="es-CL" dirty="0" err="1"/>
              <a:t>subdiagnostico</a:t>
            </a:r>
            <a:r>
              <a:rPr lang="es-CL" dirty="0"/>
              <a:t> de esta patología, en chile no tenemos números propios de prevalencia de </a:t>
            </a:r>
            <a:r>
              <a:rPr lang="es-CL" dirty="0" err="1"/>
              <a:t>esats</a:t>
            </a:r>
            <a:r>
              <a:rPr lang="es-CL" dirty="0"/>
              <a:t> patología, datos de </a:t>
            </a:r>
            <a:r>
              <a:rPr lang="es-CL" dirty="0" err="1"/>
              <a:t>vascultis</a:t>
            </a:r>
            <a:r>
              <a:rPr lang="es-CL" dirty="0"/>
              <a:t> de </a:t>
            </a:r>
            <a:r>
              <a:rPr lang="es-CL" dirty="0" err="1"/>
              <a:t>minsal</a:t>
            </a:r>
            <a:r>
              <a:rPr lang="es-CL" dirty="0"/>
              <a:t> extraídos de estudios de estados unidos </a:t>
            </a:r>
          </a:p>
          <a:p>
            <a:r>
              <a:rPr lang="es-CL" dirty="0"/>
              <a:t>Los pacientes con ACG pueden consultar en APS o por urgencias y deben ser evaluados de forma </a:t>
            </a:r>
            <a:r>
              <a:rPr lang="es-CL" dirty="0" err="1"/>
              <a:t>multidiciplinarea</a:t>
            </a:r>
            <a:r>
              <a:rPr lang="es-CL" dirty="0"/>
              <a:t> como en el caso de faumeliza que fue evaluada por oftalmología quienes indicaban este </a:t>
            </a:r>
            <a:r>
              <a:rPr lang="es-CL" dirty="0" err="1"/>
              <a:t>patron</a:t>
            </a:r>
            <a:r>
              <a:rPr lang="es-CL" dirty="0"/>
              <a:t> vascular de su compromiso ocular y el descarte de un ACV o fuente embolica por neurología </a:t>
            </a:r>
          </a:p>
          <a:p>
            <a:r>
              <a:rPr lang="es-CL" dirty="0"/>
              <a:t>El retraso del diagnostico se debe a que las manifestaciones clínicas de </a:t>
            </a:r>
            <a:r>
              <a:rPr lang="es-CL" dirty="0" err="1"/>
              <a:t>esat</a:t>
            </a:r>
            <a:r>
              <a:rPr lang="es-CL" dirty="0"/>
              <a:t> patología pueden ser mas sutiles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1809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32 studies (3092 patients) published during 1993-2017 were </a:t>
            </a:r>
            <a:r>
              <a:rPr lang="en-US" dirty="0" err="1"/>
              <a:t>analysed</a:t>
            </a:r>
            <a:r>
              <a:rPr lang="en-US" dirty="0"/>
              <a:t>.</a:t>
            </a:r>
          </a:p>
          <a:p>
            <a:r>
              <a:rPr lang="en-US" dirty="0"/>
              <a:t> The pooled proportion of TAB-positive GCA cases was 77.3% (95% CI: 71.8, 81.9%), with high between-study hetero</a:t>
            </a:r>
          </a:p>
          <a:p>
            <a:r>
              <a:rPr lang="en-US" dirty="0" err="1"/>
              <a:t>geneity</a:t>
            </a:r>
            <a:r>
              <a:rPr lang="en-US" dirty="0"/>
              <a:t> (I2=90%). </a:t>
            </a:r>
          </a:p>
          <a:p>
            <a:r>
              <a:rPr lang="en-US" dirty="0" err="1"/>
              <a:t>Ellos</a:t>
            </a:r>
            <a:r>
              <a:rPr lang="en-US" dirty="0"/>
              <a:t> </a:t>
            </a:r>
            <a:r>
              <a:rPr lang="en-US" dirty="0" err="1"/>
              <a:t>reconocen</a:t>
            </a:r>
            <a:r>
              <a:rPr lang="en-US" dirty="0"/>
              <a:t> que antes del 2012 hay mas </a:t>
            </a:r>
            <a:r>
              <a:rPr lang="en-US" dirty="0" err="1"/>
              <a:t>casos</a:t>
            </a:r>
            <a:r>
              <a:rPr lang="en-US" dirty="0"/>
              <a:t> </a:t>
            </a:r>
            <a:r>
              <a:rPr lang="en-US" dirty="0" err="1"/>
              <a:t>repostados</a:t>
            </a:r>
            <a:r>
              <a:rPr lang="en-US" dirty="0"/>
              <a:t> con </a:t>
            </a:r>
            <a:r>
              <a:rPr lang="en-US" dirty="0" err="1"/>
              <a:t>biopsia</a:t>
            </a:r>
            <a:r>
              <a:rPr lang="en-US" dirty="0"/>
              <a:t>, la </a:t>
            </a:r>
            <a:r>
              <a:rPr lang="en-US" dirty="0" err="1"/>
              <a:t>heterogeinad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estudios</a:t>
            </a:r>
            <a:r>
              <a:rPr lang="en-US" dirty="0"/>
              <a:t> era </a:t>
            </a:r>
            <a:r>
              <a:rPr lang="en-US" dirty="0" err="1"/>
              <a:t>variado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lo </a:t>
            </a:r>
            <a:r>
              <a:rPr lang="en-US" dirty="0" err="1"/>
              <a:t>qu</a:t>
            </a:r>
            <a:r>
              <a:rPr lang="en-US" dirty="0"/>
              <a:t> </a:t>
            </a:r>
            <a:r>
              <a:rPr lang="en-US" dirty="0" err="1"/>
              <a:t>ehaba</a:t>
            </a:r>
            <a:r>
              <a:rPr lang="en-US" dirty="0"/>
              <a:t> que </a:t>
            </a:r>
            <a:r>
              <a:rPr lang="en-US" dirty="0" err="1"/>
              <a:t>tomar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con cautela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85068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__fkGroteskNeue_598ab8"/>
              </a:rPr>
              <a:t>Para clasificar a un paciente con ACG, se necesita un puntaje acumulativo de al menos 6 puntos</a:t>
            </a:r>
            <a:endParaRPr lang="es-ES" dirty="0"/>
          </a:p>
          <a:p>
            <a:r>
              <a:rPr lang="es-ES" dirty="0"/>
              <a:t>Estos criterios están diseñados para ser utilizados en investigaciones clínicas y no para establecer un diagnóstico clínico de vasculitis, sino para diferenciar casos de ACG de tipos similares de vasculitis en entornos de investigación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7926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Hospital de Santander en donde realice un practica en vasculitis de arteria temporal un hospital al norte de </a:t>
            </a:r>
            <a:r>
              <a:rPr lang="es-CL" dirty="0" err="1"/>
              <a:t>españa</a:t>
            </a:r>
            <a:r>
              <a:rPr lang="es-CL" dirty="0"/>
              <a:t> que tiene un equipo de 12 reumatólogos y cuentan con distintas técnicas de apoyo diagnostico como </a:t>
            </a:r>
            <a:r>
              <a:rPr lang="es-CL" dirty="0" err="1"/>
              <a:t>capialroscopia</a:t>
            </a:r>
            <a:r>
              <a:rPr lang="es-CL" dirty="0"/>
              <a:t> y ecografía tanto articular como vascular, en donde se encuentra la </a:t>
            </a:r>
            <a:r>
              <a:rPr lang="es-CL" dirty="0" err="1"/>
              <a:t>Dra</a:t>
            </a:r>
            <a:r>
              <a:rPr lang="es-CL" dirty="0"/>
              <a:t> prieto y el </a:t>
            </a:r>
            <a:r>
              <a:rPr lang="es-CL" dirty="0" err="1"/>
              <a:t>dr</a:t>
            </a:r>
            <a:r>
              <a:rPr lang="es-CL" dirty="0"/>
              <a:t> Gonzales que se dedican ecografía de la arteria temporal realizando alrededor de 30 ecografías al mes como parte del estudio vascular </a:t>
            </a:r>
          </a:p>
          <a:p>
            <a:r>
              <a:rPr lang="es-CL" dirty="0"/>
              <a:t>Pacientes de urgencias y programados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524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un engrosamiento homogéneo e </a:t>
            </a:r>
            <a:r>
              <a:rPr lang="es-ES" dirty="0" err="1"/>
              <a:t>hipoecogénico</a:t>
            </a:r>
            <a:r>
              <a:rPr lang="es-ES" dirty="0"/>
              <a:t> de la pared, considerado como el "signo del halo"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3156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Estudio universidad de Oxford </a:t>
            </a:r>
          </a:p>
          <a:p>
            <a:r>
              <a:rPr lang="es-ES" dirty="0"/>
              <a:t>Desarrollaron e implementaron un programa de formación en ecografía para el diagnóstico de la sospecha de ACG.</a:t>
            </a:r>
          </a:p>
          <a:p>
            <a:r>
              <a:rPr lang="es-ES" dirty="0"/>
              <a:t>381pacientes con ecografía y biopsia en los primeros 10 días desde el inicio del tratamiento </a:t>
            </a:r>
          </a:p>
          <a:p>
            <a:r>
              <a:rPr lang="es-ES" dirty="0"/>
              <a:t>  Mediana de edad 71,1 años; 72% mujeres. Tiempo al diagnostico 31 días (corto)</a:t>
            </a:r>
          </a:p>
          <a:p>
            <a:r>
              <a:rPr lang="es-ES" dirty="0"/>
              <a:t>La sensibilidad de la biopsia fue del 39% [IC] del 95%: 33% a 46%], que fue significativamente más baja que la informada anteriormente e inferior a la ecografía (54%, IC del 95%: 48% a 60%); la especificidad de la biopsia (100%, IC del 95%: 97% a 100%) fue superior a la ecografía (81%, IC del 95%: 73% a 88%).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1255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la detección de arteritis de células gigantes (GCA). Aunque la biopsia tiene una mayor especificidad (100%), la ecografía ofrece una alternativa más sensible para diagnosticar casos que podrían no detectarse solo con la biopsia.</a:t>
            </a:r>
          </a:p>
          <a:p>
            <a:r>
              <a:rPr lang="es-ES" dirty="0"/>
              <a:t>Esto implica ahorros de costos junto con una ligera ganancia en salud, lo que hace que la inversión en un ecógrafo sea económicamente justificable</a:t>
            </a:r>
          </a:p>
          <a:p>
            <a:r>
              <a:rPr lang="es-ES" dirty="0"/>
              <a:t>: Se ha demostrado la viabilidad de proporcionar formación en ecografía para el diagnóstico de GCA, lo que permite al personal médico desarrollar las competencias necesarias para realizar e interpretar las ecografías de manera eficaz. Esta formación podría ser implementada en el hospital para asegurar que el uso del ecógrafo sea de alta calidad y </a:t>
            </a:r>
            <a:r>
              <a:rPr lang="es-ES" dirty="0" err="1"/>
              <a:t>confia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2250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El OGUS puede utilizarse como herramienta de seguimiento y medida de resultado en la investigación, especialmente en ensayos para probar la eficacia de las intervenciones farmacológicas</a:t>
            </a:r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187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alto costo, la exposición a la radiación y la falta de disponibilidad generalizada de las imágenes de nueva generación 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8112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ojo es un órgano que se ve afectado por diversas enfermedades reumatológicas de diversas maneras, puede afectar cualquier capa cualquier cámara y o además una alteración del nervio óptico NO HAY UN PATRON EN ESPECIFICO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745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Las manifestaciones oculares en las enfermedades autoinmune heterogéneas que pueden incluso estar solapados </a:t>
            </a:r>
          </a:p>
          <a:p>
            <a:r>
              <a:rPr lang="es-CL" dirty="0"/>
              <a:t>Es </a:t>
            </a:r>
            <a:r>
              <a:rPr lang="es-CL" dirty="0" err="1"/>
              <a:t>po</a:t>
            </a:r>
            <a:r>
              <a:rPr lang="es-CL" dirty="0"/>
              <a:t> eso que debemos preguntar de manera dirigida estas manifestaciones para poder orientar el diagnostico</a:t>
            </a:r>
          </a:p>
          <a:p>
            <a:r>
              <a:rPr lang="es-CL" dirty="0"/>
              <a:t>Y de estos patrones clínicos nos vamos a enfocar precisamente en el síntoma que tenia faumeliza la perdida de visión indolora de forma súbita </a:t>
            </a:r>
          </a:p>
          <a:p>
            <a:r>
              <a:rPr lang="es-CL" dirty="0"/>
              <a:t> </a:t>
            </a:r>
          </a:p>
          <a:p>
            <a:r>
              <a:rPr lang="es-CL" dirty="0"/>
              <a:t>Al sur de España entre un 7 y un 14% de los pacientes pierden la visión de forma irreversible </a:t>
            </a:r>
          </a:p>
          <a:p>
            <a:r>
              <a:rPr lang="es-CL" dirty="0" err="1"/>
              <a:t>Dipoplia</a:t>
            </a:r>
            <a:r>
              <a:rPr lang="es-CL" dirty="0"/>
              <a:t>: </a:t>
            </a:r>
            <a:r>
              <a:rPr lang="es-ES" dirty="0"/>
              <a:t>La diplopía ocurre en el cinco por ciento de los casos de AT y puede ser el resultado de una isquemia que involucra el tronco encefálico, los nervios craneales involucrados en la motilidad ocular y los músculos extraoculares mismos.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600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Las vasculitis con compromiso ocular pueden tener manifestación es tanto inflamatorias como isquémicas en este caso haciendo una comparación con otras vasculitis el compromiso en la ACG es principalmente vascular </a:t>
            </a:r>
            <a:r>
              <a:rPr lang="es-CL" dirty="0" err="1"/>
              <a:t>isquemico</a:t>
            </a:r>
            <a:r>
              <a:rPr lang="es-CL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720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compromiso vascular del ojo es una urgencia </a:t>
            </a:r>
          </a:p>
          <a:p>
            <a:r>
              <a:rPr lang="es-CL" dirty="0"/>
              <a:t>En el norte de España entre un 7 y 14 % de los pacientes con vasculitis y compromiso ocular vascular perdieron la visión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1704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Casi en un 80% de los casos la pérdida de visión en pacientes con ACG es la neuropatía óptica pero por otro lado la ACG es solo un 5% de las causas de neuropatía isquémica por lo que debemos siempre tener en mente los diagnósticos diferenciales como coagulopatías, accidente cerebrovascular, embolia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955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El pronóstico es ominoso si no llegamos a tiempo con el tratamiento ya que el 50% de los pacientes presenta una afección del otro ojo dentro de los primeros 7 días, por otro lado, un 60% de los pacientes podría presentar perdida completa de visión y si ya se estableció el daño al momento de ser tratados solo hasta un 30% presenta recuperación ya sea parcial o total </a:t>
            </a:r>
          </a:p>
          <a:p>
            <a:r>
              <a:rPr lang="es-CL" dirty="0"/>
              <a:t>por lo tanto, es muy importante que sospechemos esta patología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6212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Las principales afectadas son las mujeres mayores de 50 años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45129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Hoy hablamos de tres fenotipos de enfermedad, pareciera que fueran distintos espectros de una misma enfermedad</a:t>
            </a:r>
          </a:p>
          <a:p>
            <a:r>
              <a:rPr lang="es-CL" dirty="0"/>
              <a:t>Craneal, extracraneal y PMR</a:t>
            </a:r>
          </a:p>
          <a:p>
            <a:r>
              <a:rPr lang="es-CL" dirty="0"/>
              <a:t>En el caso de faumeliza al interrogatorio ella contaba un cuadro de 4 semanas de evolución que comienza con decaimiento y baja de peso a lo que se agrega este evento ocular que en definitiva la hace consultar asociado a cefalea y claudicación mandibular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1CC62-CCB7-4297-97DD-0D7664AFB886}" type="slidenum">
              <a:rPr lang="es-CL" smtClean="0"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86560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0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5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9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9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5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5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26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66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2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4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E37E201-1571-56C5-3C80-42ABFF1857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25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19661F-4B4C-74C1-7FC3-31FB14D49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6955" y="-166956"/>
            <a:ext cx="6858002" cy="71919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55000"/>
                </a:schemeClr>
              </a:gs>
              <a:gs pos="25000">
                <a:schemeClr val="bg1">
                  <a:alpha val="3800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89EBC6-3902-2223-ECBE-5F7A189A6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487" y="1124712"/>
            <a:ext cx="4597255" cy="3200400"/>
          </a:xfrm>
        </p:spPr>
        <p:txBody>
          <a:bodyPr anchor="b">
            <a:normAutofit/>
          </a:bodyPr>
          <a:lstStyle/>
          <a:p>
            <a:r>
              <a:rPr lang="es-CL" sz="4800" dirty="0"/>
              <a:t>Puesta al día en ACG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467580-6E17-602B-26C0-8DF8FA105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744" y="4927092"/>
            <a:ext cx="6937683" cy="1207008"/>
          </a:xfrm>
        </p:spPr>
        <p:txBody>
          <a:bodyPr anchor="t">
            <a:normAutofit fontScale="92500"/>
          </a:bodyPr>
          <a:lstStyle/>
          <a:p>
            <a:r>
              <a:rPr lang="es-CL" sz="2400" dirty="0"/>
              <a:t>Dra. Carolina Gallo G.</a:t>
            </a:r>
          </a:p>
          <a:p>
            <a:r>
              <a:rPr lang="es-CL" sz="2400" dirty="0"/>
              <a:t>Reumatóloga HCSBA/Docente adjunta U. de Chile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65A4AE-FFE9-B2D5-017C-17337DDB3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701D1-A34F-CF86-7316-8761C7835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2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CD73D71-5482-DACF-2C57-0461A3D48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-1254"/>
          <a:stretch/>
        </p:blipFill>
        <p:spPr>
          <a:xfrm>
            <a:off x="1217114" y="601936"/>
            <a:ext cx="9757772" cy="5483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934693-0AFC-AA24-2F07-42F2D88F3709}"/>
              </a:ext>
            </a:extLst>
          </p:cNvPr>
          <p:cNvSpPr txBox="1"/>
          <p:nvPr/>
        </p:nvSpPr>
        <p:spPr>
          <a:xfrm>
            <a:off x="3710138" y="64779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 Circ Res. Author manuscript; available in PMC 2024 January 20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3474905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34C3AC-1B3A-AF8B-0FCC-666B0DF3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dirty="0"/>
              <a:t>A NIVEL DEL VASO SANGUINEO </a:t>
            </a: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4C59F0-90EB-29D3-BA56-024AA6EA4D81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17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36FCAA7-6730-9FA5-784C-CA7165194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1622" y="841248"/>
            <a:ext cx="6721131" cy="527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10946F4-B870-1B12-91CB-8E888EEF39B3}"/>
              </a:ext>
            </a:extLst>
          </p:cNvPr>
          <p:cNvSpPr txBox="1"/>
          <p:nvPr/>
        </p:nvSpPr>
        <p:spPr>
          <a:xfrm>
            <a:off x="3497863" y="6395519"/>
            <a:ext cx="7810499" cy="376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400" dirty="0"/>
              <a:t>Curr </a:t>
            </a:r>
            <a:r>
              <a:rPr lang="en-US" sz="1400" dirty="0" err="1"/>
              <a:t>Rheumatol</a:t>
            </a:r>
            <a:r>
              <a:rPr lang="en-US" sz="1400" dirty="0"/>
              <a:t> Rep. ; 22(10): 68. doi:10.1007/s11926-020-00948-x</a:t>
            </a:r>
            <a:r>
              <a:rPr lang="en-US" sz="1800" dirty="0"/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403737F-FCFB-368D-DE55-18C9D7012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94" y="2844275"/>
            <a:ext cx="3672675" cy="236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8987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08CB78-945B-C01D-4E7E-EAEC4DA0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s-CL" dirty="0"/>
              <a:t>Diagnóstico diferencial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914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952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180A043-E408-7664-BABF-C0A353AE0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16077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9764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274C50-393A-9032-937A-4E9337AD3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SUBDIAGNOSTICO</a:t>
            </a:r>
            <a:r>
              <a:rPr lang="es-ES" sz="4000" kern="1200" dirty="0">
                <a:latin typeface="+mj-lt"/>
                <a:ea typeface="+mj-ea"/>
                <a:cs typeface="+mj-cs"/>
              </a:rPr>
              <a:t>: </a:t>
            </a:r>
            <a:r>
              <a:rPr lang="es-ES" sz="2800" b="0" kern="1200" dirty="0">
                <a:latin typeface="+mj-lt"/>
                <a:ea typeface="+mj-ea"/>
                <a:cs typeface="+mj-cs"/>
              </a:rPr>
              <a:t>Dificultad en la sospecha, detección y derivación</a:t>
            </a:r>
            <a:endParaRPr lang="es-CL" b="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AA21450-56A7-8870-0E38-35C839F3A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8335" y="2478088"/>
            <a:ext cx="7583292" cy="36941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B65D99-0318-E2BE-D39B-3B2B2D9A8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733" y="2478024"/>
            <a:ext cx="7577798" cy="369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470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Rectangle 31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4BCB66-F13E-E41F-EC6C-591171BC939B}"/>
              </a:ext>
            </a:extLst>
          </p:cNvPr>
          <p:cNvSpPr txBox="1"/>
          <p:nvPr/>
        </p:nvSpPr>
        <p:spPr>
          <a:xfrm>
            <a:off x="338370" y="0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RETRASO EN EL DIAGNOSTICO </a:t>
            </a:r>
          </a:p>
        </p:txBody>
      </p:sp>
      <p:sp>
        <p:nvSpPr>
          <p:cNvPr id="41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3FFA5966-261E-033A-8478-AE31ABD8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30" y="851500"/>
            <a:ext cx="7349242" cy="4832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E53D0D0-7086-B96A-CA39-B203447C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09" y="3557980"/>
            <a:ext cx="3139712" cy="79254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FA0E412-3470-04AA-1FCB-797771CA39C1}"/>
              </a:ext>
            </a:extLst>
          </p:cNvPr>
          <p:cNvSpPr txBox="1"/>
          <p:nvPr/>
        </p:nvSpPr>
        <p:spPr>
          <a:xfrm>
            <a:off x="2827128" y="6398506"/>
            <a:ext cx="8331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Prior et al. BMC Medicine (2017) 15:120  DOI 10.1186/s12916-017-0871-z</a:t>
            </a:r>
          </a:p>
        </p:txBody>
      </p:sp>
    </p:spTree>
    <p:extLst>
      <p:ext uri="{BB962C8B-B14F-4D97-AF65-F5344CB8AC3E}">
        <p14:creationId xmlns:p14="http://schemas.microsoft.com/office/powerpoint/2010/main" val="3848726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Rectangle 31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44BCB66-F13E-E41F-EC6C-591171BC939B}"/>
              </a:ext>
            </a:extLst>
          </p:cNvPr>
          <p:cNvSpPr txBox="1"/>
          <p:nvPr/>
        </p:nvSpPr>
        <p:spPr>
          <a:xfrm>
            <a:off x="338370" y="0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RETRASO EN EL DIAGNOSTICO </a:t>
            </a:r>
          </a:p>
        </p:txBody>
      </p:sp>
      <p:sp>
        <p:nvSpPr>
          <p:cNvPr id="41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9A9E7F-6A5A-5674-9C49-7B7560A16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759" y="944664"/>
            <a:ext cx="6937849" cy="496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0C972A1-0700-B68D-773A-ECCDA8C27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081" y="2709609"/>
            <a:ext cx="2322777" cy="7193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7AD8A8-4FA4-B338-4F1A-CC4470CCE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081" y="4969354"/>
            <a:ext cx="2322777" cy="71939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1A8A27-8481-0FD9-2D3E-AAB9B15CC0BD}"/>
              </a:ext>
            </a:extLst>
          </p:cNvPr>
          <p:cNvSpPr txBox="1"/>
          <p:nvPr/>
        </p:nvSpPr>
        <p:spPr>
          <a:xfrm>
            <a:off x="2827128" y="6398506"/>
            <a:ext cx="8331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Prior et al. BMC Medicine (2017) 15:120  DOI 10.1186/s12916-017-0871-z</a:t>
            </a:r>
          </a:p>
        </p:txBody>
      </p:sp>
    </p:spTree>
    <p:extLst>
      <p:ext uri="{BB962C8B-B14F-4D97-AF65-F5344CB8AC3E}">
        <p14:creationId xmlns:p14="http://schemas.microsoft.com/office/powerpoint/2010/main" val="230777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E6458-FED2-6A4C-B1C8-F320CDA6A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VASCULITIS DE GRAN VASO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A4053F2-4DA8-1E96-CF3D-B402ED263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753" y="2314802"/>
            <a:ext cx="5132743" cy="369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62670E-AEE3-CF6E-75F2-7736E5556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64991"/>
            <a:ext cx="5340559" cy="36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CFC1527-5290-B18A-A2AA-A3888FBB6E92}"/>
              </a:ext>
            </a:extLst>
          </p:cNvPr>
          <p:cNvSpPr txBox="1"/>
          <p:nvPr/>
        </p:nvSpPr>
        <p:spPr>
          <a:xfrm>
            <a:off x="2998769" y="6491800"/>
            <a:ext cx="82849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Curr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Rheumatol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Rep. ; 22(10): 68. doi:10.1007/s11926-020-00948-x.</a:t>
            </a:r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246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B72360-BEB1-EA66-D6B6-DC6F2742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s-CL" sz="3600" dirty="0"/>
              <a:t>BIOPSIA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0F0F74-2BF5-5402-7D13-835762E17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3803341" cy="3207258"/>
          </a:xfrm>
        </p:spPr>
        <p:txBody>
          <a:bodyPr anchor="t">
            <a:normAutofit/>
          </a:bodyPr>
          <a:lstStyle/>
          <a:p>
            <a:r>
              <a:rPr lang="es-ES" dirty="0"/>
              <a:t>La biopsia ha sido la técnica </a:t>
            </a:r>
            <a:r>
              <a:rPr lang="es-ES" dirty="0" err="1"/>
              <a:t>gold</a:t>
            </a:r>
            <a:r>
              <a:rPr lang="es-ES" dirty="0"/>
              <a:t> estándar para el diagnostico</a:t>
            </a:r>
          </a:p>
          <a:p>
            <a:r>
              <a:rPr lang="es-ES" dirty="0"/>
              <a:t>Sensibilidad variable del 50% al 90%</a:t>
            </a:r>
          </a:p>
          <a:p>
            <a:r>
              <a:rPr lang="es-ES" dirty="0"/>
              <a:t>Biopsia unilateral (1cm)</a:t>
            </a:r>
          </a:p>
          <a:p>
            <a:endParaRPr lang="es-ES" sz="1700" dirty="0"/>
          </a:p>
          <a:p>
            <a:endParaRPr lang="es-CL" sz="17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C9F757-92C5-EEDA-5AD2-74BD0F554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" t="-1" b="-2271"/>
          <a:stretch/>
        </p:blipFill>
        <p:spPr>
          <a:xfrm>
            <a:off x="4889700" y="1455505"/>
            <a:ext cx="6756376" cy="402001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31DA27F-28CA-D9A9-D64C-CD93B56E3032}"/>
              </a:ext>
            </a:extLst>
          </p:cNvPr>
          <p:cNvSpPr txBox="1"/>
          <p:nvPr/>
        </p:nvSpPr>
        <p:spPr>
          <a:xfrm>
            <a:off x="3422374" y="6475075"/>
            <a:ext cx="74444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Temporal arteritis: diagnosis and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management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Ling,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Yosar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, Lee et al</a:t>
            </a:r>
          </a:p>
        </p:txBody>
      </p:sp>
    </p:spTree>
    <p:extLst>
      <p:ext uri="{BB962C8B-B14F-4D97-AF65-F5344CB8AC3E}">
        <p14:creationId xmlns:p14="http://schemas.microsoft.com/office/powerpoint/2010/main" val="4072156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6E10C00-31DB-A8E8-4690-107120A22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57" y="436789"/>
            <a:ext cx="8610600" cy="33718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1A7D00D-827B-89C7-D9C3-9679EB6EB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779" y="4060905"/>
            <a:ext cx="10060442" cy="170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7C2481C-1E64-8217-C532-54066EF87930}"/>
              </a:ext>
            </a:extLst>
          </p:cNvPr>
          <p:cNvCxnSpPr/>
          <p:nvPr/>
        </p:nvCxnSpPr>
        <p:spPr>
          <a:xfrm>
            <a:off x="760979" y="4822328"/>
            <a:ext cx="516835" cy="0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934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116E49A-CA4D-4983-969D-19FE3C55F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3041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B8BA74-68E6-2861-BB29-6972BB5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504" y="1181735"/>
            <a:ext cx="4014928" cy="703889"/>
          </a:xfrm>
        </p:spPr>
        <p:txBody>
          <a:bodyPr>
            <a:normAutofit fontScale="90000"/>
          </a:bodyPr>
          <a:lstStyle/>
          <a:p>
            <a:r>
              <a:rPr lang="es-CL" sz="2400" dirty="0"/>
              <a:t>Cambios con criterios ACR 1990</a:t>
            </a:r>
          </a:p>
        </p:txBody>
      </p:sp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ECF1A317-2294-4B4D-1723-785B8E7B5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686394"/>
            <a:ext cx="6647688" cy="538462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9033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E2DF8-F6D8-4E5C-B76E-E082FD8C1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5691" y="2095174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D2C992-447D-96A8-EB7C-D980700ED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5634" y="6318998"/>
            <a:ext cx="8546641" cy="1088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Ponte C, et al. Ann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Dis 2022;81:1647–1653. doi:10.1136/ard-2022-223480</a:t>
            </a:r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7B39560-2553-BD3A-6CA2-DB4D29381BD2}"/>
              </a:ext>
            </a:extLst>
          </p:cNvPr>
          <p:cNvSpPr txBox="1"/>
          <p:nvPr/>
        </p:nvSpPr>
        <p:spPr>
          <a:xfrm>
            <a:off x="7567050" y="2439666"/>
            <a:ext cx="3962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Incluye el compromiso extracraneal y nuevas técnicas diagnosticas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400" dirty="0"/>
              <a:t>Mismo peso diagnostico Biopsia vs US 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7852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3EECF-03A4-4CEB-899E-47C803839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367" y="319440"/>
            <a:ext cx="11543267" cy="59325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17A5E1-ECF0-5281-1E21-9C5FA72F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16" r="-2" b="9277"/>
          <a:stretch/>
        </p:blipFill>
        <p:spPr>
          <a:xfrm>
            <a:off x="328486" y="319441"/>
            <a:ext cx="11530584" cy="593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998349" y="2960103"/>
            <a:ext cx="190858" cy="6583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17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D33DA7-82C0-925A-3AEA-270189C16C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11" r="-1" b="4710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C5FB4F-8F67-4B81-836A-83193F953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407" y="410748"/>
            <a:ext cx="2857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76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4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4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" name="Rectangle 48">
            <a:extLst>
              <a:ext uri="{FF2B5EF4-FFF2-40B4-BE49-F238E27FC236}">
                <a16:creationId xmlns:a16="http://schemas.microsoft.com/office/drawing/2014/main" id="{DD1C38F7-D0F8-4C45-80C3-83C79862D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7553A39-BD5E-F320-4E34-76F2E3E8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0981" y="1143000"/>
            <a:ext cx="484632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/>
              <a:t>ECOGRAFIA DE ARTERIA TEMPORAL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A049009-DEB3-C618-2945-BB715B806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00981" y="4407408"/>
            <a:ext cx="4846320" cy="13350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CL" sz="2400" b="1" noProof="1"/>
              <a:t>Con </a:t>
            </a:r>
            <a:r>
              <a:rPr lang="es-CL" sz="2400" b="1" dirty="0"/>
              <a:t>valoración</a:t>
            </a:r>
            <a:r>
              <a:rPr lang="es-CL" sz="2400" b="1" noProof="1"/>
              <a:t> de arterias  axilares  </a:t>
            </a:r>
          </a:p>
        </p:txBody>
      </p:sp>
      <p:pic>
        <p:nvPicPr>
          <p:cNvPr id="7" name="Imagen 6" descr="Un hombre surfeando en el mar&#10;&#10;Descripción generada automáticamente">
            <a:extLst>
              <a:ext uri="{FF2B5EF4-FFF2-40B4-BE49-F238E27FC236}">
                <a16:creationId xmlns:a16="http://schemas.microsoft.com/office/drawing/2014/main" id="{DD890468-6E5A-078B-F05F-A1B2D5441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99" y="3600908"/>
            <a:ext cx="4719751" cy="279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Rectangle 50">
            <a:extLst>
              <a:ext uri="{FF2B5EF4-FFF2-40B4-BE49-F238E27FC236}">
                <a16:creationId xmlns:a16="http://schemas.microsoft.com/office/drawing/2014/main" id="{CB8B9C25-D80D-48EC-B83A-231219A80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32773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52">
            <a:extLst>
              <a:ext uri="{FF2B5EF4-FFF2-40B4-BE49-F238E27FC236}">
                <a16:creationId xmlns:a16="http://schemas.microsoft.com/office/drawing/2014/main" id="{601CC70B-8875-45A1-8AFD-7D546E3C0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3695" y="4177748"/>
            <a:ext cx="4824407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511A464-1395-D1FA-E140-ABB4098BC0AE}"/>
              </a:ext>
            </a:extLst>
          </p:cNvPr>
          <p:cNvSpPr txBox="1"/>
          <p:nvPr/>
        </p:nvSpPr>
        <p:spPr>
          <a:xfrm>
            <a:off x="3246092" y="6443014"/>
            <a:ext cx="9821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i-FI" sz="1400" dirty="0">
                <a:solidFill>
                  <a:schemeClr val="bg1">
                    <a:lumMod val="50000"/>
                  </a:schemeClr>
                </a:solidFill>
              </a:rPr>
              <a:t>Rheumatology 2018;57:227235 doi:10.1093/rheumatology/kex173</a:t>
            </a:r>
            <a:endParaRPr lang="es-C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D6812A-8AA5-6EC1-4479-697772697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794" y="322044"/>
            <a:ext cx="4104596" cy="31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99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53A02A-0A33-40D9-A04E-36FA92BFD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960EC5-11AE-856D-78D6-7917671D24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15" b="2532"/>
          <a:stretch/>
        </p:blipFill>
        <p:spPr>
          <a:xfrm>
            <a:off x="796130" y="632129"/>
            <a:ext cx="10691603" cy="533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12465" y="4081933"/>
            <a:ext cx="167069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1488985-8814-E2DF-4C2A-82F463ADB9C0}"/>
              </a:ext>
            </a:extLst>
          </p:cNvPr>
          <p:cNvSpPr txBox="1"/>
          <p:nvPr/>
        </p:nvSpPr>
        <p:spPr>
          <a:xfrm>
            <a:off x="7064827" y="641793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http://dx.doi.org/10.4067/S0034-98872020001101619 </a:t>
            </a:r>
          </a:p>
        </p:txBody>
      </p:sp>
    </p:spTree>
    <p:extLst>
      <p:ext uri="{BB962C8B-B14F-4D97-AF65-F5344CB8AC3E}">
        <p14:creationId xmlns:p14="http://schemas.microsoft.com/office/powerpoint/2010/main" val="1742315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4E53A02A-0A33-40D9-A04E-36FA92BFD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B194FD-50C7-2A1A-CAD7-03CC0CC59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"/>
          <a:stretch/>
        </p:blipFill>
        <p:spPr>
          <a:xfrm>
            <a:off x="1227768" y="438860"/>
            <a:ext cx="10067813" cy="564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12465" y="4081933"/>
            <a:ext cx="167069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9E1CE3-EFA8-AF21-9B3B-EEA0DC48B0AC}"/>
              </a:ext>
            </a:extLst>
          </p:cNvPr>
          <p:cNvSpPr txBox="1"/>
          <p:nvPr/>
        </p:nvSpPr>
        <p:spPr>
          <a:xfrm>
            <a:off x="7064827" y="641793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http://dx.doi.org/10.4067/S0034-98872020001101619 </a:t>
            </a:r>
          </a:p>
        </p:txBody>
      </p:sp>
    </p:spTree>
    <p:extLst>
      <p:ext uri="{BB962C8B-B14F-4D97-AF65-F5344CB8AC3E}">
        <p14:creationId xmlns:p14="http://schemas.microsoft.com/office/powerpoint/2010/main" val="1710764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B0C6EE-9704-4971-1ECA-8FE9BF53A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83" r="46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693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8398" y="-4818940"/>
            <a:ext cx="167069" cy="1051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C6846D-83BC-97A2-E54F-8A395EBAF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12" t="-1" r="-1" b="-1"/>
          <a:stretch/>
        </p:blipFill>
        <p:spPr>
          <a:xfrm>
            <a:off x="1153885" y="992157"/>
            <a:ext cx="9527389" cy="4400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CC58C1F-E28A-AC40-3F5B-2F47FE087EF8}"/>
              </a:ext>
            </a:extLst>
          </p:cNvPr>
          <p:cNvSpPr txBox="1"/>
          <p:nvPr/>
        </p:nvSpPr>
        <p:spPr>
          <a:xfrm>
            <a:off x="6749142" y="5422919"/>
            <a:ext cx="3932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doi:10.1093/rheumatology/kex143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0855333-19F7-5297-4140-9B7D4214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09" y="2844505"/>
            <a:ext cx="743776" cy="45114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40BB8F0-57DE-1CD5-D51F-B14B1224E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09" y="1997291"/>
            <a:ext cx="743776" cy="4511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4EE912B-5AA8-13A3-33C2-8973F6DF7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09" y="4518067"/>
            <a:ext cx="743776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94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8692C0E-60E1-439F-A1D6-F1CABA5F9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6463C1-93D8-A3A0-86C7-AA4CE22EC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t="1536" r="-488" b="-355"/>
          <a:stretch/>
        </p:blipFill>
        <p:spPr>
          <a:xfrm>
            <a:off x="3112174" y="576943"/>
            <a:ext cx="5967651" cy="50762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DC99DB-7E80-4D1E-9069-4489287AE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264" y="6338062"/>
            <a:ext cx="1068933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B0B4C7-ED1F-47FB-AA86-5C0CF97DC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4216653"/>
            <a:ext cx="73152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A2AB33-2FDA-4190-C94B-7998731C54C9}"/>
              </a:ext>
            </a:extLst>
          </p:cNvPr>
          <p:cNvSpPr txBox="1"/>
          <p:nvPr/>
        </p:nvSpPr>
        <p:spPr>
          <a:xfrm>
            <a:off x="6879772" y="5682523"/>
            <a:ext cx="3733799" cy="31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BSR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guideline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giant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cell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arteritis 2020</a:t>
            </a:r>
          </a:p>
        </p:txBody>
      </p:sp>
    </p:spTree>
    <p:extLst>
      <p:ext uri="{BB962C8B-B14F-4D97-AF65-F5344CB8AC3E}">
        <p14:creationId xmlns:p14="http://schemas.microsoft.com/office/powerpoint/2010/main" val="4091313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3679FC-66C2-26BE-2A3B-F391C355B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44" y="541564"/>
            <a:ext cx="9115425" cy="19431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D6EFAA-1EEF-1685-061F-C0B095AD9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26" y="3429000"/>
            <a:ext cx="9296400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791C2DC-ED5D-7991-1209-0CDE63EF9B53}"/>
              </a:ext>
            </a:extLst>
          </p:cNvPr>
          <p:cNvSpPr txBox="1"/>
          <p:nvPr/>
        </p:nvSpPr>
        <p:spPr>
          <a:xfrm>
            <a:off x="990126" y="272320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381 pacientes con ecografía y biopsia en los primeros 10 días desde el inicio del tratamiento </a:t>
            </a:r>
          </a:p>
          <a:p>
            <a:r>
              <a:rPr lang="es-ES" dirty="0"/>
              <a:t>  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2E1AF2F-8664-30D7-14DB-93D0A67DFCF7}"/>
              </a:ext>
            </a:extLst>
          </p:cNvPr>
          <p:cNvSpPr/>
          <p:nvPr/>
        </p:nvSpPr>
        <p:spPr>
          <a:xfrm>
            <a:off x="4373219" y="4002157"/>
            <a:ext cx="1325218" cy="2054086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4624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B2645-E9AB-3B31-E316-724DC222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ECOGRAFIA A. TEMPORAL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799018-EB8A-C8D0-611C-E96BC544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Precisión Diagnóstica: Mayor sensibilidad de la ecografía (54%) en comparación con la biopsia (39%) en ACG.</a:t>
            </a:r>
          </a:p>
          <a:p>
            <a:r>
              <a:rPr lang="es-ES" dirty="0"/>
              <a:t>Reducción de Procedimientos Invasivos: Utilizando la ecografía como primera línea de diagnóstico, seguida de biopsias solo en los casos negativos, redujo la necesidad de biopsias en un 43%. </a:t>
            </a:r>
          </a:p>
          <a:p>
            <a:r>
              <a:rPr lang="es-ES" dirty="0"/>
              <a:t>Eficiencia y Costo-Efectividad: Ecografía es más rentable en comparación con la biopsia ( £485 por paciente) </a:t>
            </a:r>
          </a:p>
          <a:p>
            <a:r>
              <a:rPr lang="es-ES" dirty="0"/>
              <a:t>Capacitación y Estándar de Calidad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28955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FBDD20-05D5-5132-5176-C96D28BB9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71" y="1399583"/>
            <a:ext cx="6900183" cy="33011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7C4D2D-6929-C39C-D040-AAB7104E8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797" y="1399583"/>
            <a:ext cx="3898046" cy="412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AD1C76F-6E32-0011-BDCA-F607C89899D4}"/>
              </a:ext>
            </a:extLst>
          </p:cNvPr>
          <p:cNvSpPr txBox="1"/>
          <p:nvPr/>
        </p:nvSpPr>
        <p:spPr>
          <a:xfrm>
            <a:off x="2451327" y="6402497"/>
            <a:ext cx="88065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Dejaco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C, et al. Ann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Dis 2023;82:556–564. doi:10.1136/ard-2022-223367</a:t>
            </a:r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28DFA3E-1C73-9B57-30C8-706586DF6811}"/>
              </a:ext>
            </a:extLst>
          </p:cNvPr>
          <p:cNvSpPr/>
          <p:nvPr/>
        </p:nvSpPr>
        <p:spPr>
          <a:xfrm>
            <a:off x="3047999" y="5040973"/>
            <a:ext cx="3644039" cy="723723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SEGUIMIENTO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50832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D377EB-C9D2-4ED0-86A6-740A297E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EB38A566-713E-2F92-D74B-51F31F74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85800"/>
            <a:ext cx="10506456" cy="1157005"/>
          </a:xfrm>
        </p:spPr>
        <p:txBody>
          <a:bodyPr anchor="b">
            <a:normAutofit/>
          </a:bodyPr>
          <a:lstStyle/>
          <a:p>
            <a:r>
              <a:rPr lang="es-CL" sz="4800"/>
              <a:t>MANIFESTACIONES OCULARES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093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958056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FDA5E4F3-8B70-10FD-BC6B-280001A0C7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875948"/>
              </p:ext>
            </p:extLst>
          </p:nvPr>
        </p:nvGraphicFramePr>
        <p:xfrm>
          <a:off x="842772" y="1842805"/>
          <a:ext cx="10506456" cy="3876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73325672-9CAD-9EF2-3B4A-E103389AC3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8146" y="6480015"/>
            <a:ext cx="905334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96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B85D09-9C71-0208-A116-10A1737F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RNM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430631-E047-10B2-5E42-0E9C6BF19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512" y="2139484"/>
            <a:ext cx="11146975" cy="409651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007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2B0AB1-C621-7F46-A92B-FF1E2470F9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246" y="978619"/>
            <a:ext cx="5991244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PET/CT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E05A4-E625-7758-39A3-D35D89AC25A3}"/>
              </a:ext>
            </a:extLst>
          </p:cNvPr>
          <p:cNvSpPr txBox="1"/>
          <p:nvPr/>
        </p:nvSpPr>
        <p:spPr>
          <a:xfrm>
            <a:off x="841248" y="2252870"/>
            <a:ext cx="5993892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VPN de 98%</a:t>
            </a: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Gran </a:t>
            </a:r>
            <a:r>
              <a:rPr lang="es-CL" sz="2400" dirty="0"/>
              <a:t>utilidad</a:t>
            </a:r>
            <a:r>
              <a:rPr lang="en-US" sz="2400" dirty="0"/>
              <a:t> para </a:t>
            </a:r>
            <a:r>
              <a:rPr lang="es-CL" sz="2400" dirty="0"/>
              <a:t>descartar</a:t>
            </a:r>
            <a:r>
              <a:rPr lang="en-US" sz="2400" dirty="0"/>
              <a:t> ACG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pacientes</a:t>
            </a:r>
            <a:r>
              <a:rPr lang="en-US" sz="2400" dirty="0"/>
              <a:t> con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sospecha</a:t>
            </a:r>
            <a:r>
              <a:rPr lang="en-US" sz="2400" dirty="0"/>
              <a:t> </a:t>
            </a:r>
            <a:r>
              <a:rPr lang="en-US" sz="2400" dirty="0" err="1"/>
              <a:t>diagnostica</a:t>
            </a:r>
            <a:r>
              <a:rPr lang="en-US" sz="2400" dirty="0"/>
              <a:t> </a:t>
            </a: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Debe</a:t>
            </a:r>
            <a:r>
              <a:rPr lang="en-US" sz="2400" dirty="0"/>
              <a:t> </a:t>
            </a:r>
            <a:r>
              <a:rPr lang="en-US" sz="2400" dirty="0" err="1"/>
              <a:t>hacerse</a:t>
            </a:r>
            <a:r>
              <a:rPr lang="en-US" sz="2400" dirty="0"/>
              <a:t> hasta 72 </a:t>
            </a:r>
            <a:r>
              <a:rPr lang="en-US" sz="2400" dirty="0" err="1"/>
              <a:t>hr</a:t>
            </a:r>
            <a:r>
              <a:rPr lang="en-US" sz="2400" dirty="0"/>
              <a:t> de </a:t>
            </a:r>
            <a:r>
              <a:rPr lang="en-US" sz="2400" dirty="0" err="1"/>
              <a:t>iniciados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corticoides</a:t>
            </a:r>
            <a:r>
              <a:rPr lang="en-US" sz="2400" dirty="0"/>
              <a:t> </a:t>
            </a: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</a:t>
            </a:r>
            <a:r>
              <a:rPr lang="en-US" sz="2400" dirty="0" err="1"/>
              <a:t>está</a:t>
            </a:r>
            <a:r>
              <a:rPr lang="en-US" sz="2400" dirty="0"/>
              <a:t> claro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s-CL" sz="2400" dirty="0"/>
              <a:t>utilidad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seguimiento</a:t>
            </a:r>
            <a:r>
              <a:rPr lang="en-US" sz="2400" dirty="0"/>
              <a:t>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F45AD05-38B9-8B6A-FE33-5C5E0B5A800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050959" y="630936"/>
            <a:ext cx="3355366" cy="5495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2C1E1C3-A7E8-02F1-17BA-95124F5FA951}"/>
              </a:ext>
            </a:extLst>
          </p:cNvPr>
          <p:cNvSpPr txBox="1"/>
          <p:nvPr/>
        </p:nvSpPr>
        <p:spPr>
          <a:xfrm>
            <a:off x="87086" y="6427803"/>
            <a:ext cx="1211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Braun J,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Baraliakos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X,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Fruth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M.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role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18F-FDG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positron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emission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tomography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diagnosis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vasculitides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. Clin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Exp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Rheumatol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201833</a:t>
            </a:r>
          </a:p>
        </p:txBody>
      </p:sp>
    </p:spTree>
    <p:extLst>
      <p:ext uri="{BB962C8B-B14F-4D97-AF65-F5344CB8AC3E}">
        <p14:creationId xmlns:p14="http://schemas.microsoft.com/office/powerpoint/2010/main" val="1234399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C5C92C-FAED-E2A6-A3AF-039198B5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62"/>
            <a:ext cx="12192000" cy="678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70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676CA8-1534-683F-6759-D6B06FC8D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2" y="0"/>
            <a:ext cx="12038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42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D7C34-ADB0-2B70-109E-9937E369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RECOMENDACIONES EULAR </a:t>
            </a:r>
            <a:br>
              <a:rPr lang="es-CL" dirty="0"/>
            </a:br>
            <a:r>
              <a:rPr lang="es-CL" sz="2800" dirty="0"/>
              <a:t>USO DE IMÁGENES EN VASCULITIS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A09E90-80AD-3F30-7990-A7B92657F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Diagnóstico clínico </a:t>
            </a:r>
          </a:p>
          <a:p>
            <a:r>
              <a:rPr lang="es-ES" dirty="0"/>
              <a:t>Una imagen precoz para el dg de ACG</a:t>
            </a:r>
          </a:p>
          <a:p>
            <a:r>
              <a:rPr lang="es-ES" dirty="0"/>
              <a:t>La falta de imagen no limita el inicio del tratamiento </a:t>
            </a:r>
          </a:p>
          <a:p>
            <a:r>
              <a:rPr lang="es-ES" dirty="0"/>
              <a:t>Biopsia cuando imágenes no es posible o la </a:t>
            </a:r>
            <a:r>
              <a:rPr lang="es-ES" dirty="0" err="1"/>
              <a:t>expertiz</a:t>
            </a:r>
            <a:r>
              <a:rPr lang="es-ES" dirty="0"/>
              <a:t> del ecografista no es la adecuada</a:t>
            </a:r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C7C3D1-77B5-D11F-1871-39EE1214C370}"/>
              </a:ext>
            </a:extLst>
          </p:cNvPr>
          <p:cNvSpPr txBox="1"/>
          <p:nvPr/>
        </p:nvSpPr>
        <p:spPr>
          <a:xfrm>
            <a:off x="2792403" y="6331131"/>
            <a:ext cx="8904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Dejaco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C, et al. Ann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Dis 2024;83:741–751. doi:10.1136/ard-2023-224543</a:t>
            </a:r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76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B05B7B-C720-3E8F-809C-126D7090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RECOMENDACIONES USO DE IMÁGENES EN VASCULTIS EULAR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C195D33-1E6D-879E-2426-652C6F2C58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407241"/>
              </p:ext>
            </p:extLst>
          </p:nvPr>
        </p:nvGraphicFramePr>
        <p:xfrm>
          <a:off x="702356" y="1933802"/>
          <a:ext cx="10167937" cy="369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6139D12E-16F2-5E21-83C7-66534401A68A}"/>
              </a:ext>
            </a:extLst>
          </p:cNvPr>
          <p:cNvSpPr txBox="1"/>
          <p:nvPr/>
        </p:nvSpPr>
        <p:spPr>
          <a:xfrm>
            <a:off x="2708366" y="6309360"/>
            <a:ext cx="9329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Dejaco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C, et al. Ann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Dis 2024;83:741–751. doi:10.1136/ard-2023-224543</a:t>
            </a:r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60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B05B7B-C720-3E8F-809C-126D7090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RECOMENDACIONES USO DE IMÁGENES EN VASCULITIS EULAR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C195D33-1E6D-879E-2426-652C6F2C58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586255"/>
              </p:ext>
            </p:extLst>
          </p:nvPr>
        </p:nvGraphicFramePr>
        <p:xfrm>
          <a:off x="702356" y="1933802"/>
          <a:ext cx="10167937" cy="369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6139D12E-16F2-5E21-83C7-66534401A68A}"/>
              </a:ext>
            </a:extLst>
          </p:cNvPr>
          <p:cNvSpPr txBox="1"/>
          <p:nvPr/>
        </p:nvSpPr>
        <p:spPr>
          <a:xfrm>
            <a:off x="2732315" y="6309360"/>
            <a:ext cx="9329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Dejaco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C, et al. Ann </a:t>
            </a:r>
            <a:r>
              <a:rPr lang="fr-FR" sz="1400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 Dis 2024;83:741–751. doi:10.1136/ard-2023-224543</a:t>
            </a:r>
            <a:endParaRPr lang="es-CL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80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245006A-E07D-DCFA-DBA6-D4F84F781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4000" dirty="0"/>
              <a:t>ANTE LA SOSPECHA DE UNA ACG CON COMPROMISO OCULAR NO SE DEBE RETRASAR EL TRATAMIENTO EN ESPERA DE LA CONFIRMACION </a:t>
            </a:r>
          </a:p>
        </p:txBody>
      </p:sp>
    </p:spTree>
    <p:extLst>
      <p:ext uri="{BB962C8B-B14F-4D97-AF65-F5344CB8AC3E}">
        <p14:creationId xmlns:p14="http://schemas.microsoft.com/office/powerpoint/2010/main" val="3058312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B70CDA-C69A-86B6-D9A4-6A102B6CC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694749"/>
            <a:ext cx="6272784" cy="1535051"/>
          </a:xfrm>
        </p:spPr>
        <p:txBody>
          <a:bodyPr anchor="b">
            <a:normAutofit/>
          </a:bodyPr>
          <a:lstStyle/>
          <a:p>
            <a:r>
              <a:rPr lang="es-CL" sz="4800" dirty="0"/>
              <a:t>TRATAMIENTO </a:t>
            </a:r>
          </a:p>
        </p:txBody>
      </p:sp>
      <p:sp>
        <p:nvSpPr>
          <p:cNvPr id="12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291216-C2FB-FC82-5A2D-454967BD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052" y="3104854"/>
            <a:ext cx="6462948" cy="3072108"/>
          </a:xfrm>
        </p:spPr>
        <p:txBody>
          <a:bodyPr>
            <a:normAutofit/>
          </a:bodyPr>
          <a:lstStyle/>
          <a:p>
            <a:r>
              <a:rPr lang="es-CL" dirty="0"/>
              <a:t>Pilar fundamental son los corticoides </a:t>
            </a:r>
          </a:p>
          <a:p>
            <a:r>
              <a:rPr lang="es-CL" dirty="0"/>
              <a:t>Dosis endovenosa en compromiso ocular </a:t>
            </a:r>
          </a:p>
          <a:p>
            <a:r>
              <a:rPr lang="es-CL" dirty="0"/>
              <a:t>Vigilar los efectos adversos</a:t>
            </a:r>
          </a:p>
          <a:p>
            <a:r>
              <a:rPr lang="es-CL" dirty="0"/>
              <a:t>Sumar un ahorrador de corticoides </a:t>
            </a:r>
          </a:p>
          <a:p>
            <a:r>
              <a:rPr lang="es-CL" dirty="0"/>
              <a:t>Terapia en los no respondedores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E290FC-3C45-B7D2-6EAE-951FF2EC5D5C}"/>
              </a:ext>
            </a:extLst>
          </p:cNvPr>
          <p:cNvSpPr txBox="1"/>
          <p:nvPr/>
        </p:nvSpPr>
        <p:spPr>
          <a:xfrm>
            <a:off x="4651514" y="6419292"/>
            <a:ext cx="75404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Hellmich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B, et al. Ann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CL" sz="1400" dirty="0" err="1">
                <a:solidFill>
                  <a:schemeClr val="bg1">
                    <a:lumMod val="50000"/>
                  </a:schemeClr>
                </a:solidFill>
              </a:rPr>
              <a:t>Dis</a:t>
            </a:r>
            <a:r>
              <a:rPr lang="es-CL" sz="1400" dirty="0">
                <a:solidFill>
                  <a:schemeClr val="bg1">
                    <a:lumMod val="50000"/>
                  </a:schemeClr>
                </a:solidFill>
              </a:rPr>
              <a:t> 2020;79:19–30. doi:10.1136/annrheumdis-2019-215672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65E22E-E8EF-4732-D452-131B0E53C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74" b="11630"/>
          <a:stretch/>
        </p:blipFill>
        <p:spPr>
          <a:xfrm>
            <a:off x="176679" y="493073"/>
            <a:ext cx="4536695" cy="573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0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97A207-B54C-193C-0BD2-910F9B48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RECOMENDACIÓN DE DISMINUCION DE CORTICOIDES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BAE7F2-D882-3ECA-300A-594F79FFB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5738" y="1263807"/>
            <a:ext cx="6960524" cy="598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SUSPENDERLOS ENTRE LOS 12 Y 18 MESES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3C3AB7-415E-C699-CB39-813C42E5B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2" y="2515050"/>
            <a:ext cx="11420856" cy="299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F1D7F2-199D-CEED-04B2-AE5C71102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352" y="6331936"/>
            <a:ext cx="4115157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1A1C5D3-C053-4EE9-BE1A-419B6E27C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A6EB2F-C973-11C2-A29C-360AB4F9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VASCULITIS 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979B54-468E-BB58-1B5F-5C27C5D201E7}"/>
              </a:ext>
            </a:extLst>
          </p:cNvPr>
          <p:cNvSpPr txBox="1"/>
          <p:nvPr/>
        </p:nvSpPr>
        <p:spPr>
          <a:xfrm>
            <a:off x="2615738" y="1263807"/>
            <a:ext cx="6960524" cy="598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10000"/>
              </a:lnSpc>
              <a:spcBef>
                <a:spcPts val="1000"/>
              </a:spcBef>
            </a:pP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4" name="Marcador de contenido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5362C61-FDB8-05F0-62FC-4FB7F4558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58"/>
          <a:stretch/>
        </p:blipFill>
        <p:spPr>
          <a:xfrm>
            <a:off x="578652" y="2289023"/>
            <a:ext cx="11227776" cy="379743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EBDC858-8EA9-887E-DF89-7EF1C28472DD}"/>
              </a:ext>
            </a:extLst>
          </p:cNvPr>
          <p:cNvSpPr txBox="1"/>
          <p:nvPr/>
        </p:nvSpPr>
        <p:spPr>
          <a:xfrm>
            <a:off x="3198471" y="6393768"/>
            <a:ext cx="7089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R.E. Barbosa-Cobos et al / ReumatolClin.2011;7(S3):S12–S17</a:t>
            </a:r>
          </a:p>
        </p:txBody>
      </p:sp>
    </p:spTree>
    <p:extLst>
      <p:ext uri="{BB962C8B-B14F-4D97-AF65-F5344CB8AC3E}">
        <p14:creationId xmlns:p14="http://schemas.microsoft.com/office/powerpoint/2010/main" val="1115568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5E037-E1D0-67EE-0B74-F19F89A16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AVANCES EN EL TRATAMIENTO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E71D1A-C0B3-A6C0-D11F-5962FF35C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A7FA48-3D1B-169F-50F5-631B1F92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68" y="565205"/>
            <a:ext cx="8343900" cy="1714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80CD5A-13A3-1EF0-0D0F-F9F31FB6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68" y="2279705"/>
            <a:ext cx="8410575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10105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C9B446A-6343-4E56-90BA-061E4DDF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3EC72A1B-03D3-499C-B4BF-AC68EEC22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216322C2-3CF0-4D33-BF90-3F384CF6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DE833E-07F1-ED6B-B456-05B6DA96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TOCILIZUMAB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1DD3FD5-9B9D-FBAC-D747-10A5835147E7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1600" b="0" i="0" dirty="0">
                <a:effectLst/>
                <a:latin typeface="__fkGroteskNeue_598ab8"/>
              </a:rPr>
              <a:t>GRUPO TOCILIZUMAB SEMANAL RESPUESTA 54% ( 14% EN GRUPO CONTROL)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1600" dirty="0">
                <a:latin typeface="__fkGroteskNeue_598ab8"/>
              </a:rPr>
              <a:t>AHORRO DE CORTICOIDES GRUPO TOCILIZUMAB A 1860 MG VS 3396 MG EN GRUPO CONTROL </a:t>
            </a:r>
            <a:endParaRPr lang="en-US" sz="1700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58F49D6-36CF-A35F-EB83-71876037D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967" y="1303210"/>
            <a:ext cx="6921940" cy="436082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0A24037-3FD4-CDD2-B46C-178AC9F711FC}"/>
              </a:ext>
            </a:extLst>
          </p:cNvPr>
          <p:cNvSpPr txBox="1"/>
          <p:nvPr/>
        </p:nvSpPr>
        <p:spPr>
          <a:xfrm>
            <a:off x="6231801" y="5774245"/>
            <a:ext cx="5589105" cy="313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 Engl J Med 2017;377:317-28.DOI: 10.1056/NEJMoa1613849</a:t>
            </a:r>
          </a:p>
        </p:txBody>
      </p:sp>
    </p:spTree>
    <p:extLst>
      <p:ext uri="{BB962C8B-B14F-4D97-AF65-F5344CB8AC3E}">
        <p14:creationId xmlns:p14="http://schemas.microsoft.com/office/powerpoint/2010/main" val="1520227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7A5003-CA82-CABF-477D-7E390FCA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RESUMEN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C58BE-3980-652C-9DAF-5838E9EAF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Compromiso ocular isquémico es una urgencia </a:t>
            </a:r>
          </a:p>
          <a:p>
            <a:r>
              <a:rPr lang="es-CL" dirty="0"/>
              <a:t>Fenotipos de ACG craneal y extra craneal (PMR)</a:t>
            </a:r>
          </a:p>
          <a:p>
            <a:r>
              <a:rPr lang="es-CL" dirty="0"/>
              <a:t>Imágenes diagnosticas o biopsia no retrasan el tratamiento </a:t>
            </a:r>
          </a:p>
          <a:p>
            <a:r>
              <a:rPr lang="es-CL" dirty="0"/>
              <a:t>Ecografía de arteria temporal (BBB)</a:t>
            </a:r>
          </a:p>
          <a:p>
            <a:r>
              <a:rPr lang="es-CL" dirty="0" err="1"/>
              <a:t>Tocilizumab</a:t>
            </a:r>
            <a:r>
              <a:rPr lang="es-CL" dirty="0"/>
              <a:t> evidencia en recaídas y ahorrador de corticoides </a:t>
            </a: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5549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0C2F8F76-4F55-4ED5-AC3D-1714C449C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3041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73979D-18FE-5272-A0D4-B1383E1DA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533" y="978619"/>
            <a:ext cx="3792794" cy="11064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URGENCIA OFTALMOLOGICA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9033" y="117043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81E2DF8-F6D8-4E5C-B76E-E082FD8C1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5691" y="2122470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1B1CC2-E728-134D-A1DF-10A7AEDA4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8532" y="2359152"/>
            <a:ext cx="3404594" cy="34290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s-ES" sz="2400" b="0" i="0" dirty="0">
                <a:solidFill>
                  <a:srgbClr val="232323"/>
                </a:solidFill>
                <a:effectLst/>
                <a:highlight>
                  <a:srgbClr val="FFFFFF"/>
                </a:highlight>
                <a:latin typeface="Noto Sans" panose="020B0502040504020204" pitchFamily="34" charset="0"/>
              </a:rPr>
              <a:t>La oclusión de las arterias ciliares posteriores por inflamación puede llevar a una neuropatía óptica isquémica anterior. </a:t>
            </a:r>
            <a:endParaRPr lang="en-US" sz="24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1DDBEE-905B-E6DE-D794-AD68A3032FEE}"/>
              </a:ext>
            </a:extLst>
          </p:cNvPr>
          <p:cNvSpPr txBox="1"/>
          <p:nvPr/>
        </p:nvSpPr>
        <p:spPr>
          <a:xfrm>
            <a:off x="2174490" y="6415048"/>
            <a:ext cx="9037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s-CL" sz="1400" dirty="0" err="1"/>
              <a:t>Curr</a:t>
            </a:r>
            <a:r>
              <a:rPr lang="es-CL" sz="1400" dirty="0"/>
              <a:t> </a:t>
            </a:r>
            <a:r>
              <a:rPr lang="es-CL" sz="1400" dirty="0" err="1"/>
              <a:t>Opin</a:t>
            </a:r>
            <a:r>
              <a:rPr lang="es-CL" sz="1400" dirty="0"/>
              <a:t> </a:t>
            </a:r>
            <a:r>
              <a:rPr lang="es-CL" sz="1400" dirty="0" err="1"/>
              <a:t>Rheumatol</a:t>
            </a:r>
            <a:r>
              <a:rPr lang="es-CL" sz="1400" dirty="0"/>
              <a:t> 2017, 29:24–32 DOI:10.1097/BOR.0000000000000345</a:t>
            </a:r>
            <a:endParaRPr lang="es-ES" sz="1400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BC6D2E-6FDF-0479-B14A-4C1E519A8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73" y="589772"/>
            <a:ext cx="5088101" cy="5583617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306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BE3A6-4540-A411-64E1-8C8D21DD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Neuropatía óptica isquémica anterior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5A7E40-0053-E313-8F19-C5BB6F840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Responsable del </a:t>
            </a:r>
            <a:r>
              <a:rPr lang="es-ES" dirty="0"/>
              <a:t>80% de los casos de pérdida de visión en ACG </a:t>
            </a:r>
          </a:p>
          <a:p>
            <a:r>
              <a:rPr lang="es-ES" dirty="0"/>
              <a:t>Solo un 5 % son causadas por ACG </a:t>
            </a:r>
          </a:p>
          <a:p>
            <a:r>
              <a:rPr lang="es-CL" dirty="0"/>
              <a:t>Compromiso inflamatorio &lt;&lt;&lt;&lt;compromiso trombótico oclusivo</a:t>
            </a:r>
          </a:p>
          <a:p>
            <a:r>
              <a:rPr lang="es-CL" dirty="0"/>
              <a:t>Si se asocia trombosis arteria central de la retina mayor sospecha de ACG  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C604C6-822F-5EA4-F662-42DC7E22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31" y="6309360"/>
            <a:ext cx="9010669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3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BCD5D5-5D78-B105-082F-2DC378FF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Pronostico del compromiso ocular </a:t>
            </a:r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91B33C3C-9E58-1B78-41DE-5F7BFEC325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199474"/>
              </p:ext>
            </p:extLst>
          </p:nvPr>
        </p:nvGraphicFramePr>
        <p:xfrm>
          <a:off x="914400" y="2057400"/>
          <a:ext cx="10369296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06375058-2892-E0A9-99CF-27D6A5058996}"/>
              </a:ext>
            </a:extLst>
          </p:cNvPr>
          <p:cNvSpPr txBox="1"/>
          <p:nvPr/>
        </p:nvSpPr>
        <p:spPr>
          <a:xfrm>
            <a:off x="2645229" y="6501384"/>
            <a:ext cx="8991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Temporal arteritis: diagnosis and </a:t>
            </a:r>
            <a:r>
              <a:rPr lang="es-CL" sz="1400" dirty="0" err="1"/>
              <a:t>management</a:t>
            </a:r>
            <a:r>
              <a:rPr lang="es-CL" sz="1400" dirty="0"/>
              <a:t> Ling, </a:t>
            </a:r>
            <a:r>
              <a:rPr lang="es-CL" sz="1400" dirty="0" err="1"/>
              <a:t>Yosar</a:t>
            </a:r>
            <a:r>
              <a:rPr lang="es-CL" sz="1400" dirty="0"/>
              <a:t>, Lee et al.</a:t>
            </a:r>
          </a:p>
        </p:txBody>
      </p:sp>
    </p:spTree>
    <p:extLst>
      <p:ext uri="{BB962C8B-B14F-4D97-AF65-F5344CB8AC3E}">
        <p14:creationId xmlns:p14="http://schemas.microsoft.com/office/powerpoint/2010/main" val="1762769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ecretária com um estetoscópio e o teclado de um computador">
            <a:extLst>
              <a:ext uri="{FF2B5EF4-FFF2-40B4-BE49-F238E27FC236}">
                <a16:creationId xmlns:a16="http://schemas.microsoft.com/office/drawing/2014/main" id="{841FA843-1CC7-7D21-4FF9-59E77E6E02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8" b="151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9237A4B-E363-5DC9-8A45-CC2FDACB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4800" dirty="0">
                <a:solidFill>
                  <a:schemeClr val="bg1"/>
                </a:solidFill>
              </a:rPr>
              <a:t>Sospecha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s-CL" sz="4800" dirty="0">
                <a:solidFill>
                  <a:schemeClr val="bg1"/>
                </a:solidFill>
              </a:rPr>
              <a:t>clínica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034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6646FC9-C66D-4EC7-8310-0DD4ACC49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1EFFAD-1C8A-4142-08CA-36084BEC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31034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FENOTIPOS DE ACG-PMR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4CD6E3-D380-C5A3-7753-002D3FFED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71" y="2041088"/>
            <a:ext cx="6101844" cy="4454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5A513CB-4CD4-445F-C7F9-A2F1316E5B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58645" y="2880763"/>
            <a:ext cx="4806041" cy="3171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1BE51FE-E356-A1D2-7EDC-818620AAA961}"/>
              </a:ext>
            </a:extLst>
          </p:cNvPr>
          <p:cNvSpPr txBox="1"/>
          <p:nvPr/>
        </p:nvSpPr>
        <p:spPr>
          <a:xfrm>
            <a:off x="4192385" y="652090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400" dirty="0"/>
              <a:t>doi:10.1093/rheumatology/kew273</a:t>
            </a:r>
          </a:p>
        </p:txBody>
      </p:sp>
    </p:spTree>
    <p:extLst>
      <p:ext uri="{BB962C8B-B14F-4D97-AF65-F5344CB8AC3E}">
        <p14:creationId xmlns:p14="http://schemas.microsoft.com/office/powerpoint/2010/main" val="936339266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1B311F"/>
      </a:dk2>
      <a:lt2>
        <a:srgbClr val="F0F3F3"/>
      </a:lt2>
      <a:accent1>
        <a:srgbClr val="CD4354"/>
      </a:accent1>
      <a:accent2>
        <a:srgbClr val="BB317C"/>
      </a:accent2>
      <a:accent3>
        <a:srgbClr val="CD43C7"/>
      </a:accent3>
      <a:accent4>
        <a:srgbClr val="8731BB"/>
      </a:accent4>
      <a:accent5>
        <a:srgbClr val="6043CD"/>
      </a:accent5>
      <a:accent6>
        <a:srgbClr val="3652BD"/>
      </a:accent6>
      <a:hlink>
        <a:srgbClr val="6F3FB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5529</TotalTime>
  <Words>2403</Words>
  <Application>Microsoft Office PowerPoint</Application>
  <PresentationFormat>Panorámica</PresentationFormat>
  <Paragraphs>175</Paragraphs>
  <Slides>42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0" baseType="lpstr">
      <vt:lpstr>__fkGroteskNeue_598ab8</vt:lpstr>
      <vt:lpstr>Aptos</vt:lpstr>
      <vt:lpstr>Arial</vt:lpstr>
      <vt:lpstr>Avenir Next LT Pro</vt:lpstr>
      <vt:lpstr>Calibri</vt:lpstr>
      <vt:lpstr>Neue Haas Grotesk Text Pro</vt:lpstr>
      <vt:lpstr>Noto Sans</vt:lpstr>
      <vt:lpstr>AccentBoxVTI</vt:lpstr>
      <vt:lpstr>Puesta al día en ACG </vt:lpstr>
      <vt:lpstr>Presentación de PowerPoint</vt:lpstr>
      <vt:lpstr>MANIFESTACIONES OCULARES </vt:lpstr>
      <vt:lpstr>VASCULITIS  </vt:lpstr>
      <vt:lpstr>URGENCIA OFTALMOLOGICA</vt:lpstr>
      <vt:lpstr>Neuropatía óptica isquémica anterior </vt:lpstr>
      <vt:lpstr>Pronostico del compromiso ocular </vt:lpstr>
      <vt:lpstr>Sospecha clínica </vt:lpstr>
      <vt:lpstr>FENOTIPOS DE ACG-PMR</vt:lpstr>
      <vt:lpstr>Presentación de PowerPoint</vt:lpstr>
      <vt:lpstr>A NIVEL DEL VASO SANGUINEO </vt:lpstr>
      <vt:lpstr>Diagnóstico diferencial </vt:lpstr>
      <vt:lpstr>SUBDIAGNOSTICO: Dificultad en la sospecha, detección y derivación</vt:lpstr>
      <vt:lpstr>Presentación de PowerPoint</vt:lpstr>
      <vt:lpstr>Presentación de PowerPoint</vt:lpstr>
      <vt:lpstr>VASCULITIS DE GRAN VASO </vt:lpstr>
      <vt:lpstr>BIOPSIA </vt:lpstr>
      <vt:lpstr>Presentación de PowerPoint</vt:lpstr>
      <vt:lpstr>Cambios con criterios ACR 1990</vt:lpstr>
      <vt:lpstr>Presentación de PowerPoint</vt:lpstr>
      <vt:lpstr>ECOGRAFIA DE ARTERIA TEMPORAL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ECOGRAFIA A. TEMPORAL </vt:lpstr>
      <vt:lpstr>Presentación de PowerPoint</vt:lpstr>
      <vt:lpstr>RNM </vt:lpstr>
      <vt:lpstr>PET/CT</vt:lpstr>
      <vt:lpstr>Presentación de PowerPoint</vt:lpstr>
      <vt:lpstr>Presentación de PowerPoint</vt:lpstr>
      <vt:lpstr>RECOMENDACIONES EULAR  USO DE IMÁGENES EN VASCULITIS</vt:lpstr>
      <vt:lpstr>RECOMENDACIONES USO DE IMÁGENES EN VASCULTIS EULAR </vt:lpstr>
      <vt:lpstr>RECOMENDACIONES USO DE IMÁGENES EN VASCULITIS EULAR </vt:lpstr>
      <vt:lpstr>ANTE LA SOSPECHA DE UNA ACG CON COMPROMISO OCULAR NO SE DEBE RETRASAR EL TRATAMIENTO EN ESPERA DE LA CONFIRMACION </vt:lpstr>
      <vt:lpstr>TRATAMIENTO </vt:lpstr>
      <vt:lpstr>RECOMENDACIÓN DE DISMINUCION DE CORTICOIDES </vt:lpstr>
      <vt:lpstr>AVANCES EN EL TRATAMIENTO </vt:lpstr>
      <vt:lpstr>TOCILIZUMAB </vt:lpstr>
      <vt:lpstr>RESUMEN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carolina gallo</dc:creator>
  <cp:lastModifiedBy>carolina gallo</cp:lastModifiedBy>
  <cp:revision>2</cp:revision>
  <dcterms:created xsi:type="dcterms:W3CDTF">2024-08-17T01:10:43Z</dcterms:created>
  <dcterms:modified xsi:type="dcterms:W3CDTF">2024-08-23T05:00:57Z</dcterms:modified>
</cp:coreProperties>
</file>