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4.xml" ContentType="application/vnd.openxmlformats-officedocument.presentationml.comment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9" r:id="rId14"/>
    <p:sldId id="270" r:id="rId15"/>
    <p:sldId id="271" r:id="rId16"/>
    <p:sldId id="272" r:id="rId17"/>
    <p:sldId id="274" r:id="rId18"/>
    <p:sldId id="281" r:id="rId19"/>
    <p:sldId id="275" r:id="rId20"/>
    <p:sldId id="278" r:id="rId21"/>
    <p:sldId id="279" r:id="rId22"/>
    <p:sldId id="280" r:id="rId23"/>
    <p:sldId id="297" r:id="rId24"/>
    <p:sldId id="282" r:id="rId25"/>
    <p:sldId id="283" r:id="rId26"/>
    <p:sldId id="284" r:id="rId27"/>
    <p:sldId id="285" r:id="rId28"/>
    <p:sldId id="286" r:id="rId29"/>
    <p:sldId id="287" r:id="rId30"/>
    <p:sldId id="291" r:id="rId31"/>
    <p:sldId id="290" r:id="rId32"/>
    <p:sldId id="289" r:id="rId33"/>
    <p:sldId id="292" r:id="rId34"/>
    <p:sldId id="293" r:id="rId35"/>
    <p:sldId id="295" r:id="rId36"/>
    <p:sldId id="294" r:id="rId37"/>
    <p:sldId id="29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Teresa König Jottar" initials="MK" lastIdx="4" clrIdx="0">
    <p:extLst>
      <p:ext uri="{19B8F6BF-5375-455C-9EA6-DF929625EA0E}">
        <p15:presenceInfo xmlns:p15="http://schemas.microsoft.com/office/powerpoint/2012/main" userId="7654c18a2dc73ea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897" autoAdjust="0"/>
  </p:normalViewPr>
  <p:slideViewPr>
    <p:cSldViewPr snapToGrid="0">
      <p:cViewPr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commentAuthors" Target="commentAuthor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theme" Target="theme/theme1.xml" 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9-11T21:50:10.516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9-11T21:50:10.516" idx="2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9-11T21:50:10.516" idx="3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9-11T21:50:10.516" idx="4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EF5287-A4AB-4A2F-88B9-FDFA59B488A9}" type="doc">
      <dgm:prSet loTypeId="urn:microsoft.com/office/officeart/2008/layout/HorizontalMultiLevelHierarchy" loCatId="hierarchy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es-CL"/>
        </a:p>
      </dgm:t>
    </dgm:pt>
    <dgm:pt modelId="{B3F2A424-D142-4116-9583-620A09D4D69F}">
      <dgm:prSet phldrT="[Texto]"/>
      <dgm:spPr/>
      <dgm:t>
        <a:bodyPr/>
        <a:lstStyle/>
        <a:p>
          <a:r>
            <a:rPr lang="es-CL" dirty="0"/>
            <a:t>Diarrea Crónica</a:t>
          </a:r>
        </a:p>
      </dgm:t>
    </dgm:pt>
    <dgm:pt modelId="{5A165C39-1E01-411D-BCCC-29860849941F}" type="parTrans" cxnId="{90A8B7BA-9E10-461B-9B3A-FFD64F437BCE}">
      <dgm:prSet/>
      <dgm:spPr/>
      <dgm:t>
        <a:bodyPr/>
        <a:lstStyle/>
        <a:p>
          <a:endParaRPr lang="es-CL"/>
        </a:p>
      </dgm:t>
    </dgm:pt>
    <dgm:pt modelId="{A122BBD8-655B-4C15-9755-1C0F2FC3AB6D}" type="sibTrans" cxnId="{90A8B7BA-9E10-461B-9B3A-FFD64F437BCE}">
      <dgm:prSet/>
      <dgm:spPr/>
      <dgm:t>
        <a:bodyPr/>
        <a:lstStyle/>
        <a:p>
          <a:endParaRPr lang="es-CL"/>
        </a:p>
      </dgm:t>
    </dgm:pt>
    <dgm:pt modelId="{5E3F4A80-5444-4109-8ABF-F39FDB0B607F}">
      <dgm:prSet phldrT="[Texto]"/>
      <dgm:spPr/>
      <dgm:t>
        <a:bodyPr/>
        <a:lstStyle/>
        <a:p>
          <a:r>
            <a:rPr lang="es-CL" dirty="0"/>
            <a:t>Funcional</a:t>
          </a:r>
        </a:p>
      </dgm:t>
    </dgm:pt>
    <dgm:pt modelId="{54890BB0-34E3-487C-BB04-3118FEE5635C}" type="parTrans" cxnId="{7DA0B68A-FDA8-4C4F-8AD3-39B39CD5DED7}">
      <dgm:prSet/>
      <dgm:spPr/>
      <dgm:t>
        <a:bodyPr/>
        <a:lstStyle/>
        <a:p>
          <a:endParaRPr lang="es-CL"/>
        </a:p>
      </dgm:t>
    </dgm:pt>
    <dgm:pt modelId="{2CE66C92-92A3-47A5-AFAD-515F94C9B685}" type="sibTrans" cxnId="{7DA0B68A-FDA8-4C4F-8AD3-39B39CD5DED7}">
      <dgm:prSet/>
      <dgm:spPr/>
      <dgm:t>
        <a:bodyPr/>
        <a:lstStyle/>
        <a:p>
          <a:endParaRPr lang="es-CL"/>
        </a:p>
      </dgm:t>
    </dgm:pt>
    <dgm:pt modelId="{A569FC8C-5E4F-4867-A7B0-ECFB9FDDF505}">
      <dgm:prSet phldrT="[Texto]"/>
      <dgm:spPr/>
      <dgm:t>
        <a:bodyPr/>
        <a:lstStyle/>
        <a:p>
          <a:r>
            <a:rPr lang="es-CL" dirty="0"/>
            <a:t>Orgánica</a:t>
          </a:r>
        </a:p>
      </dgm:t>
    </dgm:pt>
    <dgm:pt modelId="{28D474D5-4F26-43BB-BC5D-6D0423A5509C}" type="parTrans" cxnId="{CDC94A90-2B67-46EF-9E22-CFA3E26C90C8}">
      <dgm:prSet/>
      <dgm:spPr/>
      <dgm:t>
        <a:bodyPr/>
        <a:lstStyle/>
        <a:p>
          <a:endParaRPr lang="es-CL"/>
        </a:p>
      </dgm:t>
    </dgm:pt>
    <dgm:pt modelId="{C98F5371-BFFE-4622-A987-95E3D592EE81}" type="sibTrans" cxnId="{CDC94A90-2B67-46EF-9E22-CFA3E26C90C8}">
      <dgm:prSet/>
      <dgm:spPr/>
      <dgm:t>
        <a:bodyPr/>
        <a:lstStyle/>
        <a:p>
          <a:endParaRPr lang="es-CL"/>
        </a:p>
      </dgm:t>
    </dgm:pt>
    <dgm:pt modelId="{F0325A33-1C64-40EA-BD9F-4D1124BBB067}" type="pres">
      <dgm:prSet presAssocID="{55EF5287-A4AB-4A2F-88B9-FDFA59B488A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447FEEB-6107-43DE-A0BE-A525D593BAF8}" type="pres">
      <dgm:prSet presAssocID="{B3F2A424-D142-4116-9583-620A09D4D69F}" presName="root1" presStyleCnt="0"/>
      <dgm:spPr/>
    </dgm:pt>
    <dgm:pt modelId="{0331EFA9-623F-4B52-920F-3EB9F6E8E4F5}" type="pres">
      <dgm:prSet presAssocID="{B3F2A424-D142-4116-9583-620A09D4D69F}" presName="LevelOneTextNode" presStyleLbl="node0" presStyleIdx="0" presStyleCnt="1">
        <dgm:presLayoutVars>
          <dgm:chPref val="3"/>
        </dgm:presLayoutVars>
      </dgm:prSet>
      <dgm:spPr/>
    </dgm:pt>
    <dgm:pt modelId="{929F5653-A3B5-434F-ADE7-5FA43A2D2168}" type="pres">
      <dgm:prSet presAssocID="{B3F2A424-D142-4116-9583-620A09D4D69F}" presName="level2hierChild" presStyleCnt="0"/>
      <dgm:spPr/>
    </dgm:pt>
    <dgm:pt modelId="{848C3E4D-B979-4121-8DF0-AA1DE2FA9E2B}" type="pres">
      <dgm:prSet presAssocID="{54890BB0-34E3-487C-BB04-3118FEE5635C}" presName="conn2-1" presStyleLbl="parChTrans1D2" presStyleIdx="0" presStyleCnt="2"/>
      <dgm:spPr/>
    </dgm:pt>
    <dgm:pt modelId="{150F4517-2983-4518-9089-55B8E8522880}" type="pres">
      <dgm:prSet presAssocID="{54890BB0-34E3-487C-BB04-3118FEE5635C}" presName="connTx" presStyleLbl="parChTrans1D2" presStyleIdx="0" presStyleCnt="2"/>
      <dgm:spPr/>
    </dgm:pt>
    <dgm:pt modelId="{02364EAB-F399-4EE1-880C-77182AB9C44B}" type="pres">
      <dgm:prSet presAssocID="{5E3F4A80-5444-4109-8ABF-F39FDB0B607F}" presName="root2" presStyleCnt="0"/>
      <dgm:spPr/>
    </dgm:pt>
    <dgm:pt modelId="{2D488574-D63E-4457-9A61-2CDF3C8ED85B}" type="pres">
      <dgm:prSet presAssocID="{5E3F4A80-5444-4109-8ABF-F39FDB0B607F}" presName="LevelTwoTextNode" presStyleLbl="node2" presStyleIdx="0" presStyleCnt="2">
        <dgm:presLayoutVars>
          <dgm:chPref val="3"/>
        </dgm:presLayoutVars>
      </dgm:prSet>
      <dgm:spPr/>
    </dgm:pt>
    <dgm:pt modelId="{0A349FA9-BD67-4A64-A878-60F56FD09168}" type="pres">
      <dgm:prSet presAssocID="{5E3F4A80-5444-4109-8ABF-F39FDB0B607F}" presName="level3hierChild" presStyleCnt="0"/>
      <dgm:spPr/>
    </dgm:pt>
    <dgm:pt modelId="{C9ECEF78-85E6-437D-869C-66E44FA27AF9}" type="pres">
      <dgm:prSet presAssocID="{28D474D5-4F26-43BB-BC5D-6D0423A5509C}" presName="conn2-1" presStyleLbl="parChTrans1D2" presStyleIdx="1" presStyleCnt="2"/>
      <dgm:spPr/>
    </dgm:pt>
    <dgm:pt modelId="{45BCC67D-E2A3-4A81-89C5-822C0D162F00}" type="pres">
      <dgm:prSet presAssocID="{28D474D5-4F26-43BB-BC5D-6D0423A5509C}" presName="connTx" presStyleLbl="parChTrans1D2" presStyleIdx="1" presStyleCnt="2"/>
      <dgm:spPr/>
    </dgm:pt>
    <dgm:pt modelId="{EA2CC379-D032-41B7-B351-88EB7CAB9014}" type="pres">
      <dgm:prSet presAssocID="{A569FC8C-5E4F-4867-A7B0-ECFB9FDDF505}" presName="root2" presStyleCnt="0"/>
      <dgm:spPr/>
    </dgm:pt>
    <dgm:pt modelId="{5555562E-B8CA-4689-B754-72F141E26CBD}" type="pres">
      <dgm:prSet presAssocID="{A569FC8C-5E4F-4867-A7B0-ECFB9FDDF505}" presName="LevelTwoTextNode" presStyleLbl="node2" presStyleIdx="1" presStyleCnt="2">
        <dgm:presLayoutVars>
          <dgm:chPref val="3"/>
        </dgm:presLayoutVars>
      </dgm:prSet>
      <dgm:spPr/>
    </dgm:pt>
    <dgm:pt modelId="{008607A6-6264-4E4E-B561-AE9CBF67C845}" type="pres">
      <dgm:prSet presAssocID="{A569FC8C-5E4F-4867-A7B0-ECFB9FDDF505}" presName="level3hierChild" presStyleCnt="0"/>
      <dgm:spPr/>
    </dgm:pt>
  </dgm:ptLst>
  <dgm:cxnLst>
    <dgm:cxn modelId="{ADAA616B-A38B-4569-9C2B-CCA5B585D932}" type="presOf" srcId="{A569FC8C-5E4F-4867-A7B0-ECFB9FDDF505}" destId="{5555562E-B8CA-4689-B754-72F141E26CBD}" srcOrd="0" destOrd="0" presId="urn:microsoft.com/office/officeart/2008/layout/HorizontalMultiLevelHierarchy"/>
    <dgm:cxn modelId="{BD11CA50-AC7E-40A1-AA55-40EFAE2E8B18}" type="presOf" srcId="{54890BB0-34E3-487C-BB04-3118FEE5635C}" destId="{848C3E4D-B979-4121-8DF0-AA1DE2FA9E2B}" srcOrd="0" destOrd="0" presId="urn:microsoft.com/office/officeart/2008/layout/HorizontalMultiLevelHierarchy"/>
    <dgm:cxn modelId="{990D4789-5108-480B-AC82-B64A286855AC}" type="presOf" srcId="{28D474D5-4F26-43BB-BC5D-6D0423A5509C}" destId="{45BCC67D-E2A3-4A81-89C5-822C0D162F00}" srcOrd="1" destOrd="0" presId="urn:microsoft.com/office/officeart/2008/layout/HorizontalMultiLevelHierarchy"/>
    <dgm:cxn modelId="{7DA0B68A-FDA8-4C4F-8AD3-39B39CD5DED7}" srcId="{B3F2A424-D142-4116-9583-620A09D4D69F}" destId="{5E3F4A80-5444-4109-8ABF-F39FDB0B607F}" srcOrd="0" destOrd="0" parTransId="{54890BB0-34E3-487C-BB04-3118FEE5635C}" sibTransId="{2CE66C92-92A3-47A5-AFAD-515F94C9B685}"/>
    <dgm:cxn modelId="{CDC94A90-2B67-46EF-9E22-CFA3E26C90C8}" srcId="{B3F2A424-D142-4116-9583-620A09D4D69F}" destId="{A569FC8C-5E4F-4867-A7B0-ECFB9FDDF505}" srcOrd="1" destOrd="0" parTransId="{28D474D5-4F26-43BB-BC5D-6D0423A5509C}" sibTransId="{C98F5371-BFFE-4622-A987-95E3D592EE81}"/>
    <dgm:cxn modelId="{90A8B7BA-9E10-461B-9B3A-FFD64F437BCE}" srcId="{55EF5287-A4AB-4A2F-88B9-FDFA59B488A9}" destId="{B3F2A424-D142-4116-9583-620A09D4D69F}" srcOrd="0" destOrd="0" parTransId="{5A165C39-1E01-411D-BCCC-29860849941F}" sibTransId="{A122BBD8-655B-4C15-9755-1C0F2FC3AB6D}"/>
    <dgm:cxn modelId="{529A77BF-0F81-4C19-ABA5-2486AE144F13}" type="presOf" srcId="{B3F2A424-D142-4116-9583-620A09D4D69F}" destId="{0331EFA9-623F-4B52-920F-3EB9F6E8E4F5}" srcOrd="0" destOrd="0" presId="urn:microsoft.com/office/officeart/2008/layout/HorizontalMultiLevelHierarchy"/>
    <dgm:cxn modelId="{CDEF40C6-5110-47BC-BAB9-C966988439AC}" type="presOf" srcId="{54890BB0-34E3-487C-BB04-3118FEE5635C}" destId="{150F4517-2983-4518-9089-55B8E8522880}" srcOrd="1" destOrd="0" presId="urn:microsoft.com/office/officeart/2008/layout/HorizontalMultiLevelHierarchy"/>
    <dgm:cxn modelId="{5702D9C9-DABF-414E-8979-70F3BC74E43F}" type="presOf" srcId="{5E3F4A80-5444-4109-8ABF-F39FDB0B607F}" destId="{2D488574-D63E-4457-9A61-2CDF3C8ED85B}" srcOrd="0" destOrd="0" presId="urn:microsoft.com/office/officeart/2008/layout/HorizontalMultiLevelHierarchy"/>
    <dgm:cxn modelId="{C95F32D4-4FB9-456C-A11F-DE3D14B61157}" type="presOf" srcId="{55EF5287-A4AB-4A2F-88B9-FDFA59B488A9}" destId="{F0325A33-1C64-40EA-BD9F-4D1124BBB067}" srcOrd="0" destOrd="0" presId="urn:microsoft.com/office/officeart/2008/layout/HorizontalMultiLevelHierarchy"/>
    <dgm:cxn modelId="{E2AF68DA-D5FC-4AF5-99FC-BF4F27EE359D}" type="presOf" srcId="{28D474D5-4F26-43BB-BC5D-6D0423A5509C}" destId="{C9ECEF78-85E6-437D-869C-66E44FA27AF9}" srcOrd="0" destOrd="0" presId="urn:microsoft.com/office/officeart/2008/layout/HorizontalMultiLevelHierarchy"/>
    <dgm:cxn modelId="{FCD1D767-8328-40C5-9C92-B7969B01814C}" type="presParOf" srcId="{F0325A33-1C64-40EA-BD9F-4D1124BBB067}" destId="{E447FEEB-6107-43DE-A0BE-A525D593BAF8}" srcOrd="0" destOrd="0" presId="urn:microsoft.com/office/officeart/2008/layout/HorizontalMultiLevelHierarchy"/>
    <dgm:cxn modelId="{2F697754-8341-4B0A-B229-1105EFB9B871}" type="presParOf" srcId="{E447FEEB-6107-43DE-A0BE-A525D593BAF8}" destId="{0331EFA9-623F-4B52-920F-3EB9F6E8E4F5}" srcOrd="0" destOrd="0" presId="urn:microsoft.com/office/officeart/2008/layout/HorizontalMultiLevelHierarchy"/>
    <dgm:cxn modelId="{0134B4CA-98EB-4E50-9981-C0F812795878}" type="presParOf" srcId="{E447FEEB-6107-43DE-A0BE-A525D593BAF8}" destId="{929F5653-A3B5-434F-ADE7-5FA43A2D2168}" srcOrd="1" destOrd="0" presId="urn:microsoft.com/office/officeart/2008/layout/HorizontalMultiLevelHierarchy"/>
    <dgm:cxn modelId="{4849C6DE-DADF-4687-B4F8-10807AE714A3}" type="presParOf" srcId="{929F5653-A3B5-434F-ADE7-5FA43A2D2168}" destId="{848C3E4D-B979-4121-8DF0-AA1DE2FA9E2B}" srcOrd="0" destOrd="0" presId="urn:microsoft.com/office/officeart/2008/layout/HorizontalMultiLevelHierarchy"/>
    <dgm:cxn modelId="{B310C42A-A5DE-4EC1-8B7A-5A395832C291}" type="presParOf" srcId="{848C3E4D-B979-4121-8DF0-AA1DE2FA9E2B}" destId="{150F4517-2983-4518-9089-55B8E8522880}" srcOrd="0" destOrd="0" presId="urn:microsoft.com/office/officeart/2008/layout/HorizontalMultiLevelHierarchy"/>
    <dgm:cxn modelId="{EDC9A2FF-5972-4CE3-BCA0-16FA0557E9E4}" type="presParOf" srcId="{929F5653-A3B5-434F-ADE7-5FA43A2D2168}" destId="{02364EAB-F399-4EE1-880C-77182AB9C44B}" srcOrd="1" destOrd="0" presId="urn:microsoft.com/office/officeart/2008/layout/HorizontalMultiLevelHierarchy"/>
    <dgm:cxn modelId="{05D864C6-5A57-445F-A273-2F3F7910486D}" type="presParOf" srcId="{02364EAB-F399-4EE1-880C-77182AB9C44B}" destId="{2D488574-D63E-4457-9A61-2CDF3C8ED85B}" srcOrd="0" destOrd="0" presId="urn:microsoft.com/office/officeart/2008/layout/HorizontalMultiLevelHierarchy"/>
    <dgm:cxn modelId="{2FB69C19-D399-45D4-8D92-11975F7F0C4E}" type="presParOf" srcId="{02364EAB-F399-4EE1-880C-77182AB9C44B}" destId="{0A349FA9-BD67-4A64-A878-60F56FD09168}" srcOrd="1" destOrd="0" presId="urn:microsoft.com/office/officeart/2008/layout/HorizontalMultiLevelHierarchy"/>
    <dgm:cxn modelId="{E91CCBBF-64B5-4917-91F0-43500057A484}" type="presParOf" srcId="{929F5653-A3B5-434F-ADE7-5FA43A2D2168}" destId="{C9ECEF78-85E6-437D-869C-66E44FA27AF9}" srcOrd="2" destOrd="0" presId="urn:microsoft.com/office/officeart/2008/layout/HorizontalMultiLevelHierarchy"/>
    <dgm:cxn modelId="{381482BD-4367-4B53-8FCA-97DE71753B80}" type="presParOf" srcId="{C9ECEF78-85E6-437D-869C-66E44FA27AF9}" destId="{45BCC67D-E2A3-4A81-89C5-822C0D162F00}" srcOrd="0" destOrd="0" presId="urn:microsoft.com/office/officeart/2008/layout/HorizontalMultiLevelHierarchy"/>
    <dgm:cxn modelId="{37F8053C-2297-4E68-A3D9-F74C96AB118D}" type="presParOf" srcId="{929F5653-A3B5-434F-ADE7-5FA43A2D2168}" destId="{EA2CC379-D032-41B7-B351-88EB7CAB9014}" srcOrd="3" destOrd="0" presId="urn:microsoft.com/office/officeart/2008/layout/HorizontalMultiLevelHierarchy"/>
    <dgm:cxn modelId="{F50FAFD6-BEF1-4482-8846-5108ACA57C5A}" type="presParOf" srcId="{EA2CC379-D032-41B7-B351-88EB7CAB9014}" destId="{5555562E-B8CA-4689-B754-72F141E26CBD}" srcOrd="0" destOrd="0" presId="urn:microsoft.com/office/officeart/2008/layout/HorizontalMultiLevelHierarchy"/>
    <dgm:cxn modelId="{1789D117-807A-499D-9F37-13FF10800622}" type="presParOf" srcId="{EA2CC379-D032-41B7-B351-88EB7CAB9014}" destId="{008607A6-6264-4E4E-B561-AE9CBF67C84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4DA3F3-C4F7-4F8C-8D8B-095722058BB5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EB3280D0-3411-4793-B33C-4A0C74F3B208}">
      <dgm:prSet phldrT="[Texto]"/>
      <dgm:spPr/>
      <dgm:t>
        <a:bodyPr/>
        <a:lstStyle/>
        <a:p>
          <a:r>
            <a:rPr lang="es-MX" dirty="0"/>
            <a:t>Hemograma -VHS</a:t>
          </a:r>
          <a:endParaRPr lang="es-CL" dirty="0"/>
        </a:p>
      </dgm:t>
    </dgm:pt>
    <dgm:pt modelId="{C8D54575-CDA8-4C20-905F-5FC4D5AE35EA}" type="parTrans" cxnId="{8E06BFB1-F566-4D83-8CE2-92B139091FA5}">
      <dgm:prSet/>
      <dgm:spPr/>
      <dgm:t>
        <a:bodyPr/>
        <a:lstStyle/>
        <a:p>
          <a:endParaRPr lang="es-CL"/>
        </a:p>
      </dgm:t>
    </dgm:pt>
    <dgm:pt modelId="{A88E2817-E70E-4B14-BD5A-4A5B6EC4BD8E}" type="sibTrans" cxnId="{8E06BFB1-F566-4D83-8CE2-92B139091FA5}">
      <dgm:prSet/>
      <dgm:spPr/>
      <dgm:t>
        <a:bodyPr/>
        <a:lstStyle/>
        <a:p>
          <a:endParaRPr lang="es-CL"/>
        </a:p>
      </dgm:t>
    </dgm:pt>
    <dgm:pt modelId="{113E191D-53CE-4E21-A48E-29B674E5383D}">
      <dgm:prSet phldrT="[Texto]"/>
      <dgm:spPr/>
      <dgm:t>
        <a:bodyPr/>
        <a:lstStyle/>
        <a:p>
          <a:r>
            <a:rPr lang="es-MX" dirty="0"/>
            <a:t>PCR</a:t>
          </a:r>
          <a:endParaRPr lang="es-CL" dirty="0"/>
        </a:p>
      </dgm:t>
    </dgm:pt>
    <dgm:pt modelId="{43834CCE-EFA5-4C8B-8769-C553D914473F}" type="parTrans" cxnId="{735235DE-34C6-4B00-88C5-9F5355AB9216}">
      <dgm:prSet/>
      <dgm:spPr/>
      <dgm:t>
        <a:bodyPr/>
        <a:lstStyle/>
        <a:p>
          <a:endParaRPr lang="es-CL"/>
        </a:p>
      </dgm:t>
    </dgm:pt>
    <dgm:pt modelId="{64370C2F-471A-4FB1-8B96-9527E2B984C4}" type="sibTrans" cxnId="{735235DE-34C6-4B00-88C5-9F5355AB9216}">
      <dgm:prSet/>
      <dgm:spPr/>
      <dgm:t>
        <a:bodyPr/>
        <a:lstStyle/>
        <a:p>
          <a:endParaRPr lang="es-CL"/>
        </a:p>
      </dgm:t>
    </dgm:pt>
    <dgm:pt modelId="{ECB437C2-0738-4607-9BB5-A3F6FCDA0763}">
      <dgm:prSet phldrT="[Texto]"/>
      <dgm:spPr/>
      <dgm:t>
        <a:bodyPr/>
        <a:lstStyle/>
        <a:p>
          <a:r>
            <a:rPr lang="es-MX" dirty="0"/>
            <a:t>Perfil Bioquímico</a:t>
          </a:r>
          <a:endParaRPr lang="es-CL" dirty="0"/>
        </a:p>
      </dgm:t>
    </dgm:pt>
    <dgm:pt modelId="{457D7815-846D-4234-86BF-F3552C46849E}" type="parTrans" cxnId="{DB2AE7DA-869E-47CD-8747-8B62147F4329}">
      <dgm:prSet/>
      <dgm:spPr/>
      <dgm:t>
        <a:bodyPr/>
        <a:lstStyle/>
        <a:p>
          <a:endParaRPr lang="es-CL"/>
        </a:p>
      </dgm:t>
    </dgm:pt>
    <dgm:pt modelId="{BB80EE80-D27A-4128-A117-1A73E3B29538}" type="sibTrans" cxnId="{DB2AE7DA-869E-47CD-8747-8B62147F4329}">
      <dgm:prSet/>
      <dgm:spPr/>
      <dgm:t>
        <a:bodyPr/>
        <a:lstStyle/>
        <a:p>
          <a:endParaRPr lang="es-CL"/>
        </a:p>
      </dgm:t>
    </dgm:pt>
    <dgm:pt modelId="{7AE5D4C2-6424-4C6A-89A4-8531D4648294}">
      <dgm:prSet phldrT="[Texto]"/>
      <dgm:spPr/>
      <dgm:t>
        <a:bodyPr/>
        <a:lstStyle/>
        <a:p>
          <a:r>
            <a:rPr lang="es-MX" dirty="0"/>
            <a:t>Coprocultivo</a:t>
          </a:r>
          <a:endParaRPr lang="es-CL" dirty="0"/>
        </a:p>
      </dgm:t>
    </dgm:pt>
    <dgm:pt modelId="{8F36DEF9-0D71-46B6-9FF3-D960CF0CBF12}" type="parTrans" cxnId="{63218497-03C2-4AB3-A1D3-A15A4A28337B}">
      <dgm:prSet/>
      <dgm:spPr/>
      <dgm:t>
        <a:bodyPr/>
        <a:lstStyle/>
        <a:p>
          <a:endParaRPr lang="es-CL"/>
        </a:p>
      </dgm:t>
    </dgm:pt>
    <dgm:pt modelId="{A0D4B856-4270-4149-A99A-D125240675A9}" type="sibTrans" cxnId="{63218497-03C2-4AB3-A1D3-A15A4A28337B}">
      <dgm:prSet/>
      <dgm:spPr/>
      <dgm:t>
        <a:bodyPr/>
        <a:lstStyle/>
        <a:p>
          <a:endParaRPr lang="es-CL"/>
        </a:p>
      </dgm:t>
    </dgm:pt>
    <dgm:pt modelId="{DD05833F-6A53-4D10-A03D-B836D6EEE7CB}">
      <dgm:prSet phldrT="[Texto]"/>
      <dgm:spPr/>
      <dgm:t>
        <a:bodyPr/>
        <a:lstStyle/>
        <a:p>
          <a:r>
            <a:rPr lang="es-MX" dirty="0" err="1"/>
            <a:t>Parasitologico</a:t>
          </a:r>
          <a:endParaRPr lang="es-CL" dirty="0"/>
        </a:p>
      </dgm:t>
    </dgm:pt>
    <dgm:pt modelId="{AC80B44A-9D23-4A73-91FC-2DF3E525EFAF}" type="parTrans" cxnId="{A54A7D35-1B72-45D0-8428-C823DB494879}">
      <dgm:prSet/>
      <dgm:spPr/>
      <dgm:t>
        <a:bodyPr/>
        <a:lstStyle/>
        <a:p>
          <a:endParaRPr lang="es-CL"/>
        </a:p>
      </dgm:t>
    </dgm:pt>
    <dgm:pt modelId="{51B096FB-4A62-46AD-9383-1BC9517DE62C}" type="sibTrans" cxnId="{A54A7D35-1B72-45D0-8428-C823DB494879}">
      <dgm:prSet/>
      <dgm:spPr/>
      <dgm:t>
        <a:bodyPr/>
        <a:lstStyle/>
        <a:p>
          <a:endParaRPr lang="es-CL"/>
        </a:p>
      </dgm:t>
    </dgm:pt>
    <dgm:pt modelId="{AD45EE0D-4153-45E4-A618-B5993341D607}">
      <dgm:prSet phldrT="[Texto]"/>
      <dgm:spPr/>
      <dgm:t>
        <a:bodyPr/>
        <a:lstStyle/>
        <a:p>
          <a:r>
            <a:rPr lang="es-MX" dirty="0"/>
            <a:t>Ac. </a:t>
          </a:r>
          <a:r>
            <a:rPr lang="es-MX" dirty="0" err="1"/>
            <a:t>Antitransglutaminasa</a:t>
          </a:r>
          <a:endParaRPr lang="es-CL" dirty="0"/>
        </a:p>
      </dgm:t>
    </dgm:pt>
    <dgm:pt modelId="{74C0FB7C-89A0-46A7-8EF3-AE367D6D4938}" type="parTrans" cxnId="{33F9E4D8-6391-4227-A343-5D88FEC9EF89}">
      <dgm:prSet/>
      <dgm:spPr/>
      <dgm:t>
        <a:bodyPr/>
        <a:lstStyle/>
        <a:p>
          <a:endParaRPr lang="es-CL"/>
        </a:p>
      </dgm:t>
    </dgm:pt>
    <dgm:pt modelId="{44E750D1-6E00-4B60-86BB-D9CB81FD0973}" type="sibTrans" cxnId="{33F9E4D8-6391-4227-A343-5D88FEC9EF89}">
      <dgm:prSet/>
      <dgm:spPr/>
      <dgm:t>
        <a:bodyPr/>
        <a:lstStyle/>
        <a:p>
          <a:endParaRPr lang="es-CL"/>
        </a:p>
      </dgm:t>
    </dgm:pt>
    <dgm:pt modelId="{5F1AD80F-F05F-42BB-94D8-35A61D5EFDC4}">
      <dgm:prSet phldrT="[Texto]"/>
      <dgm:spPr/>
      <dgm:t>
        <a:bodyPr/>
        <a:lstStyle/>
        <a:p>
          <a:r>
            <a:rPr lang="es-MX" dirty="0"/>
            <a:t>Ac. </a:t>
          </a:r>
          <a:r>
            <a:rPr lang="es-MX" dirty="0" err="1"/>
            <a:t>Antiendomisio</a:t>
          </a:r>
          <a:endParaRPr lang="es-CL" dirty="0"/>
        </a:p>
      </dgm:t>
    </dgm:pt>
    <dgm:pt modelId="{C7E7C711-4DF3-4298-A758-2F047AF7C152}" type="parTrans" cxnId="{40A4846D-1EF1-476E-AA23-CBA4678F1276}">
      <dgm:prSet/>
      <dgm:spPr/>
      <dgm:t>
        <a:bodyPr/>
        <a:lstStyle/>
        <a:p>
          <a:endParaRPr lang="es-CL"/>
        </a:p>
      </dgm:t>
    </dgm:pt>
    <dgm:pt modelId="{86CE88DA-3B56-4056-AED1-F98BC8CF7861}" type="sibTrans" cxnId="{40A4846D-1EF1-476E-AA23-CBA4678F1276}">
      <dgm:prSet/>
      <dgm:spPr/>
      <dgm:t>
        <a:bodyPr/>
        <a:lstStyle/>
        <a:p>
          <a:endParaRPr lang="es-CL"/>
        </a:p>
      </dgm:t>
    </dgm:pt>
    <dgm:pt modelId="{E0E7D3BE-3EE3-443A-AFCC-375339D39BE2}">
      <dgm:prSet phldrT="[Texto]"/>
      <dgm:spPr/>
      <dgm:t>
        <a:bodyPr/>
        <a:lstStyle/>
        <a:p>
          <a:r>
            <a:rPr lang="es-MX" dirty="0"/>
            <a:t>TSH –T4L </a:t>
          </a:r>
          <a:endParaRPr lang="es-CL" dirty="0"/>
        </a:p>
      </dgm:t>
    </dgm:pt>
    <dgm:pt modelId="{A674AD62-04A2-4C2C-A4D0-4D68ADD4F337}" type="parTrans" cxnId="{FE379839-062B-43E9-A3F9-61382118D751}">
      <dgm:prSet/>
      <dgm:spPr/>
      <dgm:t>
        <a:bodyPr/>
        <a:lstStyle/>
        <a:p>
          <a:endParaRPr lang="es-CL"/>
        </a:p>
      </dgm:t>
    </dgm:pt>
    <dgm:pt modelId="{481EE44C-0C0B-4D0B-A821-C0A654DE7F13}" type="sibTrans" cxnId="{FE379839-062B-43E9-A3F9-61382118D751}">
      <dgm:prSet/>
      <dgm:spPr/>
      <dgm:t>
        <a:bodyPr/>
        <a:lstStyle/>
        <a:p>
          <a:endParaRPr lang="es-CL"/>
        </a:p>
      </dgm:t>
    </dgm:pt>
    <dgm:pt modelId="{179D43B8-1810-43F7-A6CA-9394E5CA1697}">
      <dgm:prSet phldrT="[Texto]"/>
      <dgm:spPr/>
      <dgm:t>
        <a:bodyPr/>
        <a:lstStyle/>
        <a:p>
          <a:r>
            <a:rPr lang="es-MX" dirty="0"/>
            <a:t>Perfil </a:t>
          </a:r>
          <a:r>
            <a:rPr lang="es-MX" dirty="0" err="1"/>
            <a:t>Hepatico</a:t>
          </a:r>
          <a:endParaRPr lang="es-CL" dirty="0"/>
        </a:p>
      </dgm:t>
    </dgm:pt>
    <dgm:pt modelId="{3532D667-1350-4AF0-B7AC-79165A5DF248}" type="parTrans" cxnId="{894D0337-6A0F-48DE-B6DB-74FDAEDB970B}">
      <dgm:prSet/>
      <dgm:spPr/>
      <dgm:t>
        <a:bodyPr/>
        <a:lstStyle/>
        <a:p>
          <a:endParaRPr lang="es-CL"/>
        </a:p>
      </dgm:t>
    </dgm:pt>
    <dgm:pt modelId="{F7E09214-1DE1-4D50-B243-7E04BDE73F29}" type="sibTrans" cxnId="{894D0337-6A0F-48DE-B6DB-74FDAEDB970B}">
      <dgm:prSet/>
      <dgm:spPr/>
      <dgm:t>
        <a:bodyPr/>
        <a:lstStyle/>
        <a:p>
          <a:endParaRPr lang="es-CL"/>
        </a:p>
      </dgm:t>
    </dgm:pt>
    <dgm:pt modelId="{3DD7A525-1E4F-4742-AB2C-2264EFA77AAE}" type="pres">
      <dgm:prSet presAssocID="{AB4DA3F3-C4F7-4F8C-8D8B-095722058BB5}" presName="cycle" presStyleCnt="0">
        <dgm:presLayoutVars>
          <dgm:dir/>
          <dgm:resizeHandles val="exact"/>
        </dgm:presLayoutVars>
      </dgm:prSet>
      <dgm:spPr/>
    </dgm:pt>
    <dgm:pt modelId="{C0C730C1-AA4F-485F-ABB8-4FD7F1179E75}" type="pres">
      <dgm:prSet presAssocID="{EB3280D0-3411-4793-B33C-4A0C74F3B208}" presName="node" presStyleLbl="node1" presStyleIdx="0" presStyleCnt="9">
        <dgm:presLayoutVars>
          <dgm:bulletEnabled val="1"/>
        </dgm:presLayoutVars>
      </dgm:prSet>
      <dgm:spPr/>
    </dgm:pt>
    <dgm:pt modelId="{9D8A899A-4D6B-4297-90D8-9876EA3C5408}" type="pres">
      <dgm:prSet presAssocID="{EB3280D0-3411-4793-B33C-4A0C74F3B208}" presName="spNode" presStyleCnt="0"/>
      <dgm:spPr/>
    </dgm:pt>
    <dgm:pt modelId="{FC36A726-4CB8-4F7F-B120-3A6298DDB1AE}" type="pres">
      <dgm:prSet presAssocID="{A88E2817-E70E-4B14-BD5A-4A5B6EC4BD8E}" presName="sibTrans" presStyleLbl="sibTrans1D1" presStyleIdx="0" presStyleCnt="9"/>
      <dgm:spPr/>
    </dgm:pt>
    <dgm:pt modelId="{9BE34707-1460-4FE4-8FBE-FD20B840F57B}" type="pres">
      <dgm:prSet presAssocID="{113E191D-53CE-4E21-A48E-29B674E5383D}" presName="node" presStyleLbl="node1" presStyleIdx="1" presStyleCnt="9">
        <dgm:presLayoutVars>
          <dgm:bulletEnabled val="1"/>
        </dgm:presLayoutVars>
      </dgm:prSet>
      <dgm:spPr/>
    </dgm:pt>
    <dgm:pt modelId="{C35C62FF-B859-4E85-875A-64AFEBD7C69B}" type="pres">
      <dgm:prSet presAssocID="{113E191D-53CE-4E21-A48E-29B674E5383D}" presName="spNode" presStyleCnt="0"/>
      <dgm:spPr/>
    </dgm:pt>
    <dgm:pt modelId="{3461597E-642A-4E6F-A65B-97A6DEB7A3CA}" type="pres">
      <dgm:prSet presAssocID="{64370C2F-471A-4FB1-8B96-9527E2B984C4}" presName="sibTrans" presStyleLbl="sibTrans1D1" presStyleIdx="1" presStyleCnt="9"/>
      <dgm:spPr/>
    </dgm:pt>
    <dgm:pt modelId="{646EA169-F026-4670-B42D-9204BA4BE7DB}" type="pres">
      <dgm:prSet presAssocID="{ECB437C2-0738-4607-9BB5-A3F6FCDA0763}" presName="node" presStyleLbl="node1" presStyleIdx="2" presStyleCnt="9">
        <dgm:presLayoutVars>
          <dgm:bulletEnabled val="1"/>
        </dgm:presLayoutVars>
      </dgm:prSet>
      <dgm:spPr/>
    </dgm:pt>
    <dgm:pt modelId="{10A3B23E-CCB6-42A2-98A1-8BA720F422C6}" type="pres">
      <dgm:prSet presAssocID="{ECB437C2-0738-4607-9BB5-A3F6FCDA0763}" presName="spNode" presStyleCnt="0"/>
      <dgm:spPr/>
    </dgm:pt>
    <dgm:pt modelId="{2C48BB84-65AD-4BFC-BB83-D8BA652590A5}" type="pres">
      <dgm:prSet presAssocID="{BB80EE80-D27A-4128-A117-1A73E3B29538}" presName="sibTrans" presStyleLbl="sibTrans1D1" presStyleIdx="2" presStyleCnt="9"/>
      <dgm:spPr/>
    </dgm:pt>
    <dgm:pt modelId="{A2F46E90-B5AC-4B06-B340-7868EF1961A0}" type="pres">
      <dgm:prSet presAssocID="{179D43B8-1810-43F7-A6CA-9394E5CA1697}" presName="node" presStyleLbl="node1" presStyleIdx="3" presStyleCnt="9">
        <dgm:presLayoutVars>
          <dgm:bulletEnabled val="1"/>
        </dgm:presLayoutVars>
      </dgm:prSet>
      <dgm:spPr/>
    </dgm:pt>
    <dgm:pt modelId="{B73EBF3C-B0EB-46BB-83E2-A58A8902D319}" type="pres">
      <dgm:prSet presAssocID="{179D43B8-1810-43F7-A6CA-9394E5CA1697}" presName="spNode" presStyleCnt="0"/>
      <dgm:spPr/>
    </dgm:pt>
    <dgm:pt modelId="{FE812BCC-9A1F-441D-97E3-0371A5C890F3}" type="pres">
      <dgm:prSet presAssocID="{F7E09214-1DE1-4D50-B243-7E04BDE73F29}" presName="sibTrans" presStyleLbl="sibTrans1D1" presStyleIdx="3" presStyleCnt="9"/>
      <dgm:spPr/>
    </dgm:pt>
    <dgm:pt modelId="{BF57E7A8-20E3-40E2-AFD5-DB0EF8AD7DDB}" type="pres">
      <dgm:prSet presAssocID="{7AE5D4C2-6424-4C6A-89A4-8531D4648294}" presName="node" presStyleLbl="node1" presStyleIdx="4" presStyleCnt="9">
        <dgm:presLayoutVars>
          <dgm:bulletEnabled val="1"/>
        </dgm:presLayoutVars>
      </dgm:prSet>
      <dgm:spPr/>
    </dgm:pt>
    <dgm:pt modelId="{95F3E2D2-4741-401D-BD89-79333B321F9E}" type="pres">
      <dgm:prSet presAssocID="{7AE5D4C2-6424-4C6A-89A4-8531D4648294}" presName="spNode" presStyleCnt="0"/>
      <dgm:spPr/>
    </dgm:pt>
    <dgm:pt modelId="{12F7CC6A-1094-4B2C-8AF5-97FCF9058195}" type="pres">
      <dgm:prSet presAssocID="{A0D4B856-4270-4149-A99A-D125240675A9}" presName="sibTrans" presStyleLbl="sibTrans1D1" presStyleIdx="4" presStyleCnt="9"/>
      <dgm:spPr/>
    </dgm:pt>
    <dgm:pt modelId="{E9EA0BA1-3B45-46E7-83DC-63CF71330641}" type="pres">
      <dgm:prSet presAssocID="{DD05833F-6A53-4D10-A03D-B836D6EEE7CB}" presName="node" presStyleLbl="node1" presStyleIdx="5" presStyleCnt="9">
        <dgm:presLayoutVars>
          <dgm:bulletEnabled val="1"/>
        </dgm:presLayoutVars>
      </dgm:prSet>
      <dgm:spPr/>
    </dgm:pt>
    <dgm:pt modelId="{2534142B-2F60-4175-A1E5-C451F10B975D}" type="pres">
      <dgm:prSet presAssocID="{DD05833F-6A53-4D10-A03D-B836D6EEE7CB}" presName="spNode" presStyleCnt="0"/>
      <dgm:spPr/>
    </dgm:pt>
    <dgm:pt modelId="{382F16AD-F1B4-4A49-A1FD-88E1A6811706}" type="pres">
      <dgm:prSet presAssocID="{51B096FB-4A62-46AD-9383-1BC9517DE62C}" presName="sibTrans" presStyleLbl="sibTrans1D1" presStyleIdx="5" presStyleCnt="9"/>
      <dgm:spPr/>
    </dgm:pt>
    <dgm:pt modelId="{6398F798-B9C5-4703-9632-E94713F7D645}" type="pres">
      <dgm:prSet presAssocID="{AD45EE0D-4153-45E4-A618-B5993341D607}" presName="node" presStyleLbl="node1" presStyleIdx="6" presStyleCnt="9">
        <dgm:presLayoutVars>
          <dgm:bulletEnabled val="1"/>
        </dgm:presLayoutVars>
      </dgm:prSet>
      <dgm:spPr/>
    </dgm:pt>
    <dgm:pt modelId="{6CCD9727-95E9-4343-A310-0667864E9F47}" type="pres">
      <dgm:prSet presAssocID="{AD45EE0D-4153-45E4-A618-B5993341D607}" presName="spNode" presStyleCnt="0"/>
      <dgm:spPr/>
    </dgm:pt>
    <dgm:pt modelId="{842DFAA0-4899-4A6D-A635-0A6FAB8D03DC}" type="pres">
      <dgm:prSet presAssocID="{44E750D1-6E00-4B60-86BB-D9CB81FD0973}" presName="sibTrans" presStyleLbl="sibTrans1D1" presStyleIdx="6" presStyleCnt="9"/>
      <dgm:spPr/>
    </dgm:pt>
    <dgm:pt modelId="{FA5913BB-990D-470C-BC44-2CAD948D45BD}" type="pres">
      <dgm:prSet presAssocID="{5F1AD80F-F05F-42BB-94D8-35A61D5EFDC4}" presName="node" presStyleLbl="node1" presStyleIdx="7" presStyleCnt="9">
        <dgm:presLayoutVars>
          <dgm:bulletEnabled val="1"/>
        </dgm:presLayoutVars>
      </dgm:prSet>
      <dgm:spPr/>
    </dgm:pt>
    <dgm:pt modelId="{02C591CC-CAED-4F8A-9D31-CD26B3143CD1}" type="pres">
      <dgm:prSet presAssocID="{5F1AD80F-F05F-42BB-94D8-35A61D5EFDC4}" presName="spNode" presStyleCnt="0"/>
      <dgm:spPr/>
    </dgm:pt>
    <dgm:pt modelId="{7E942457-46FF-4C49-BD5F-78FF36C167AC}" type="pres">
      <dgm:prSet presAssocID="{86CE88DA-3B56-4056-AED1-F98BC8CF7861}" presName="sibTrans" presStyleLbl="sibTrans1D1" presStyleIdx="7" presStyleCnt="9"/>
      <dgm:spPr/>
    </dgm:pt>
    <dgm:pt modelId="{D47E0203-063A-454F-938C-3200C300EC60}" type="pres">
      <dgm:prSet presAssocID="{E0E7D3BE-3EE3-443A-AFCC-375339D39BE2}" presName="node" presStyleLbl="node1" presStyleIdx="8" presStyleCnt="9">
        <dgm:presLayoutVars>
          <dgm:bulletEnabled val="1"/>
        </dgm:presLayoutVars>
      </dgm:prSet>
      <dgm:spPr/>
    </dgm:pt>
    <dgm:pt modelId="{29D0908B-B3CE-4F00-B27E-8B196ED6736F}" type="pres">
      <dgm:prSet presAssocID="{E0E7D3BE-3EE3-443A-AFCC-375339D39BE2}" presName="spNode" presStyleCnt="0"/>
      <dgm:spPr/>
    </dgm:pt>
    <dgm:pt modelId="{E303AC98-B349-46D4-89C3-19F9CF261F20}" type="pres">
      <dgm:prSet presAssocID="{481EE44C-0C0B-4D0B-A821-C0A654DE7F13}" presName="sibTrans" presStyleLbl="sibTrans1D1" presStyleIdx="8" presStyleCnt="9"/>
      <dgm:spPr/>
    </dgm:pt>
  </dgm:ptLst>
  <dgm:cxnLst>
    <dgm:cxn modelId="{2D1FCF00-72E4-445C-9174-8497C451BCB5}" type="presOf" srcId="{179D43B8-1810-43F7-A6CA-9394E5CA1697}" destId="{A2F46E90-B5AC-4B06-B340-7868EF1961A0}" srcOrd="0" destOrd="0" presId="urn:microsoft.com/office/officeart/2005/8/layout/cycle6"/>
    <dgm:cxn modelId="{7E28F218-80D1-40F0-BE9E-D1F027713CFE}" type="presOf" srcId="{ECB437C2-0738-4607-9BB5-A3F6FCDA0763}" destId="{646EA169-F026-4670-B42D-9204BA4BE7DB}" srcOrd="0" destOrd="0" presId="urn:microsoft.com/office/officeart/2005/8/layout/cycle6"/>
    <dgm:cxn modelId="{BFEF3125-6C4B-49FB-8C01-48C8DC6B8481}" type="presOf" srcId="{AB4DA3F3-C4F7-4F8C-8D8B-095722058BB5}" destId="{3DD7A525-1E4F-4742-AB2C-2264EFA77AAE}" srcOrd="0" destOrd="0" presId="urn:microsoft.com/office/officeart/2005/8/layout/cycle6"/>
    <dgm:cxn modelId="{8D48E725-1E31-4717-AA14-1A70992E78C1}" type="presOf" srcId="{481EE44C-0C0B-4D0B-A821-C0A654DE7F13}" destId="{E303AC98-B349-46D4-89C3-19F9CF261F20}" srcOrd="0" destOrd="0" presId="urn:microsoft.com/office/officeart/2005/8/layout/cycle6"/>
    <dgm:cxn modelId="{D35E7229-E8E4-44CD-A20D-FF5E9A3A20A2}" type="presOf" srcId="{86CE88DA-3B56-4056-AED1-F98BC8CF7861}" destId="{7E942457-46FF-4C49-BD5F-78FF36C167AC}" srcOrd="0" destOrd="0" presId="urn:microsoft.com/office/officeart/2005/8/layout/cycle6"/>
    <dgm:cxn modelId="{728EB02E-5B6B-4D0F-A174-AAF0AEDE2AC7}" type="presOf" srcId="{A0D4B856-4270-4149-A99A-D125240675A9}" destId="{12F7CC6A-1094-4B2C-8AF5-97FCF9058195}" srcOrd="0" destOrd="0" presId="urn:microsoft.com/office/officeart/2005/8/layout/cycle6"/>
    <dgm:cxn modelId="{A54A7D35-1B72-45D0-8428-C823DB494879}" srcId="{AB4DA3F3-C4F7-4F8C-8D8B-095722058BB5}" destId="{DD05833F-6A53-4D10-A03D-B836D6EEE7CB}" srcOrd="5" destOrd="0" parTransId="{AC80B44A-9D23-4A73-91FC-2DF3E525EFAF}" sibTransId="{51B096FB-4A62-46AD-9383-1BC9517DE62C}"/>
    <dgm:cxn modelId="{894D0337-6A0F-48DE-B6DB-74FDAEDB970B}" srcId="{AB4DA3F3-C4F7-4F8C-8D8B-095722058BB5}" destId="{179D43B8-1810-43F7-A6CA-9394E5CA1697}" srcOrd="3" destOrd="0" parTransId="{3532D667-1350-4AF0-B7AC-79165A5DF248}" sibTransId="{F7E09214-1DE1-4D50-B243-7E04BDE73F29}"/>
    <dgm:cxn modelId="{FE379839-062B-43E9-A3F9-61382118D751}" srcId="{AB4DA3F3-C4F7-4F8C-8D8B-095722058BB5}" destId="{E0E7D3BE-3EE3-443A-AFCC-375339D39BE2}" srcOrd="8" destOrd="0" parTransId="{A674AD62-04A2-4C2C-A4D0-4D68ADD4F337}" sibTransId="{481EE44C-0C0B-4D0B-A821-C0A654DE7F13}"/>
    <dgm:cxn modelId="{A98A463F-BF6A-4077-A43A-F37F354E6D12}" type="presOf" srcId="{EB3280D0-3411-4793-B33C-4A0C74F3B208}" destId="{C0C730C1-AA4F-485F-ABB8-4FD7F1179E75}" srcOrd="0" destOrd="0" presId="urn:microsoft.com/office/officeart/2005/8/layout/cycle6"/>
    <dgm:cxn modelId="{ECEBED62-938D-4A34-8A0E-CB08FA2B7DF8}" type="presOf" srcId="{F7E09214-1DE1-4D50-B243-7E04BDE73F29}" destId="{FE812BCC-9A1F-441D-97E3-0371A5C890F3}" srcOrd="0" destOrd="0" presId="urn:microsoft.com/office/officeart/2005/8/layout/cycle6"/>
    <dgm:cxn modelId="{40A4846D-1EF1-476E-AA23-CBA4678F1276}" srcId="{AB4DA3F3-C4F7-4F8C-8D8B-095722058BB5}" destId="{5F1AD80F-F05F-42BB-94D8-35A61D5EFDC4}" srcOrd="7" destOrd="0" parTransId="{C7E7C711-4DF3-4298-A758-2F047AF7C152}" sibTransId="{86CE88DA-3B56-4056-AED1-F98BC8CF7861}"/>
    <dgm:cxn modelId="{B110394F-71A6-4AC6-AD65-24B587236F29}" type="presOf" srcId="{5F1AD80F-F05F-42BB-94D8-35A61D5EFDC4}" destId="{FA5913BB-990D-470C-BC44-2CAD948D45BD}" srcOrd="0" destOrd="0" presId="urn:microsoft.com/office/officeart/2005/8/layout/cycle6"/>
    <dgm:cxn modelId="{D46FCD4F-834D-4C1E-95CF-DA61DC9B5F56}" type="presOf" srcId="{64370C2F-471A-4FB1-8B96-9527E2B984C4}" destId="{3461597E-642A-4E6F-A65B-97A6DEB7A3CA}" srcOrd="0" destOrd="0" presId="urn:microsoft.com/office/officeart/2005/8/layout/cycle6"/>
    <dgm:cxn modelId="{02F60155-7F9F-4C0A-8C9A-378907D85289}" type="presOf" srcId="{E0E7D3BE-3EE3-443A-AFCC-375339D39BE2}" destId="{D47E0203-063A-454F-938C-3200C300EC60}" srcOrd="0" destOrd="0" presId="urn:microsoft.com/office/officeart/2005/8/layout/cycle6"/>
    <dgm:cxn modelId="{4A9FAC57-30B6-46FE-A115-A9898DCD1DCB}" type="presOf" srcId="{DD05833F-6A53-4D10-A03D-B836D6EEE7CB}" destId="{E9EA0BA1-3B45-46E7-83DC-63CF71330641}" srcOrd="0" destOrd="0" presId="urn:microsoft.com/office/officeart/2005/8/layout/cycle6"/>
    <dgm:cxn modelId="{ADA0617E-79E0-4492-9BA8-2DBB09190DB0}" type="presOf" srcId="{7AE5D4C2-6424-4C6A-89A4-8531D4648294}" destId="{BF57E7A8-20E3-40E2-AFD5-DB0EF8AD7DDB}" srcOrd="0" destOrd="0" presId="urn:microsoft.com/office/officeart/2005/8/layout/cycle6"/>
    <dgm:cxn modelId="{63218497-03C2-4AB3-A1D3-A15A4A28337B}" srcId="{AB4DA3F3-C4F7-4F8C-8D8B-095722058BB5}" destId="{7AE5D4C2-6424-4C6A-89A4-8531D4648294}" srcOrd="4" destOrd="0" parTransId="{8F36DEF9-0D71-46B6-9FF3-D960CF0CBF12}" sibTransId="{A0D4B856-4270-4149-A99A-D125240675A9}"/>
    <dgm:cxn modelId="{8E06BFB1-F566-4D83-8CE2-92B139091FA5}" srcId="{AB4DA3F3-C4F7-4F8C-8D8B-095722058BB5}" destId="{EB3280D0-3411-4793-B33C-4A0C74F3B208}" srcOrd="0" destOrd="0" parTransId="{C8D54575-CDA8-4C20-905F-5FC4D5AE35EA}" sibTransId="{A88E2817-E70E-4B14-BD5A-4A5B6EC4BD8E}"/>
    <dgm:cxn modelId="{C3CDAFB3-5F18-4E8F-8235-204B70EAC8FB}" type="presOf" srcId="{AD45EE0D-4153-45E4-A618-B5993341D607}" destId="{6398F798-B9C5-4703-9632-E94713F7D645}" srcOrd="0" destOrd="0" presId="urn:microsoft.com/office/officeart/2005/8/layout/cycle6"/>
    <dgm:cxn modelId="{88D638BE-CD0F-466F-BC65-DF0C579E345C}" type="presOf" srcId="{A88E2817-E70E-4B14-BD5A-4A5B6EC4BD8E}" destId="{FC36A726-4CB8-4F7F-B120-3A6298DDB1AE}" srcOrd="0" destOrd="0" presId="urn:microsoft.com/office/officeart/2005/8/layout/cycle6"/>
    <dgm:cxn modelId="{379087D0-53D4-43AA-9F83-F2EA6ECF4F38}" type="presOf" srcId="{113E191D-53CE-4E21-A48E-29B674E5383D}" destId="{9BE34707-1460-4FE4-8FBE-FD20B840F57B}" srcOrd="0" destOrd="0" presId="urn:microsoft.com/office/officeart/2005/8/layout/cycle6"/>
    <dgm:cxn modelId="{33F9E4D8-6391-4227-A343-5D88FEC9EF89}" srcId="{AB4DA3F3-C4F7-4F8C-8D8B-095722058BB5}" destId="{AD45EE0D-4153-45E4-A618-B5993341D607}" srcOrd="6" destOrd="0" parTransId="{74C0FB7C-89A0-46A7-8EF3-AE367D6D4938}" sibTransId="{44E750D1-6E00-4B60-86BB-D9CB81FD0973}"/>
    <dgm:cxn modelId="{DB2AE7DA-869E-47CD-8747-8B62147F4329}" srcId="{AB4DA3F3-C4F7-4F8C-8D8B-095722058BB5}" destId="{ECB437C2-0738-4607-9BB5-A3F6FCDA0763}" srcOrd="2" destOrd="0" parTransId="{457D7815-846D-4234-86BF-F3552C46849E}" sibTransId="{BB80EE80-D27A-4128-A117-1A73E3B29538}"/>
    <dgm:cxn modelId="{735235DE-34C6-4B00-88C5-9F5355AB9216}" srcId="{AB4DA3F3-C4F7-4F8C-8D8B-095722058BB5}" destId="{113E191D-53CE-4E21-A48E-29B674E5383D}" srcOrd="1" destOrd="0" parTransId="{43834CCE-EFA5-4C8B-8769-C553D914473F}" sibTransId="{64370C2F-471A-4FB1-8B96-9527E2B984C4}"/>
    <dgm:cxn modelId="{E49404EE-73A5-4651-8DB3-2B49536525D9}" type="presOf" srcId="{51B096FB-4A62-46AD-9383-1BC9517DE62C}" destId="{382F16AD-F1B4-4A49-A1FD-88E1A6811706}" srcOrd="0" destOrd="0" presId="urn:microsoft.com/office/officeart/2005/8/layout/cycle6"/>
    <dgm:cxn modelId="{4AF4E0F5-F20B-49C7-970F-DA3742729599}" type="presOf" srcId="{BB80EE80-D27A-4128-A117-1A73E3B29538}" destId="{2C48BB84-65AD-4BFC-BB83-D8BA652590A5}" srcOrd="0" destOrd="0" presId="urn:microsoft.com/office/officeart/2005/8/layout/cycle6"/>
    <dgm:cxn modelId="{C6ADADF7-8904-482F-BECF-2EBC9745B448}" type="presOf" srcId="{44E750D1-6E00-4B60-86BB-D9CB81FD0973}" destId="{842DFAA0-4899-4A6D-A635-0A6FAB8D03DC}" srcOrd="0" destOrd="0" presId="urn:microsoft.com/office/officeart/2005/8/layout/cycle6"/>
    <dgm:cxn modelId="{624BCA5A-1CC9-422F-8572-4BBEE9BCEA28}" type="presParOf" srcId="{3DD7A525-1E4F-4742-AB2C-2264EFA77AAE}" destId="{C0C730C1-AA4F-485F-ABB8-4FD7F1179E75}" srcOrd="0" destOrd="0" presId="urn:microsoft.com/office/officeart/2005/8/layout/cycle6"/>
    <dgm:cxn modelId="{B48771A4-C468-4971-AE26-314443181317}" type="presParOf" srcId="{3DD7A525-1E4F-4742-AB2C-2264EFA77AAE}" destId="{9D8A899A-4D6B-4297-90D8-9876EA3C5408}" srcOrd="1" destOrd="0" presId="urn:microsoft.com/office/officeart/2005/8/layout/cycle6"/>
    <dgm:cxn modelId="{56D64E1C-ED5C-4242-945D-3475390C7191}" type="presParOf" srcId="{3DD7A525-1E4F-4742-AB2C-2264EFA77AAE}" destId="{FC36A726-4CB8-4F7F-B120-3A6298DDB1AE}" srcOrd="2" destOrd="0" presId="urn:microsoft.com/office/officeart/2005/8/layout/cycle6"/>
    <dgm:cxn modelId="{F62BD66B-5243-4997-9C4E-280C77DD6A32}" type="presParOf" srcId="{3DD7A525-1E4F-4742-AB2C-2264EFA77AAE}" destId="{9BE34707-1460-4FE4-8FBE-FD20B840F57B}" srcOrd="3" destOrd="0" presId="urn:microsoft.com/office/officeart/2005/8/layout/cycle6"/>
    <dgm:cxn modelId="{ABDD18C8-621A-4962-B94A-F4966A6A9EDC}" type="presParOf" srcId="{3DD7A525-1E4F-4742-AB2C-2264EFA77AAE}" destId="{C35C62FF-B859-4E85-875A-64AFEBD7C69B}" srcOrd="4" destOrd="0" presId="urn:microsoft.com/office/officeart/2005/8/layout/cycle6"/>
    <dgm:cxn modelId="{F75B59AE-4B50-476A-8BB2-E0052ED5AE3E}" type="presParOf" srcId="{3DD7A525-1E4F-4742-AB2C-2264EFA77AAE}" destId="{3461597E-642A-4E6F-A65B-97A6DEB7A3CA}" srcOrd="5" destOrd="0" presId="urn:microsoft.com/office/officeart/2005/8/layout/cycle6"/>
    <dgm:cxn modelId="{83FB4F6F-1E4F-4AA6-B809-0AD63C480A82}" type="presParOf" srcId="{3DD7A525-1E4F-4742-AB2C-2264EFA77AAE}" destId="{646EA169-F026-4670-B42D-9204BA4BE7DB}" srcOrd="6" destOrd="0" presId="urn:microsoft.com/office/officeart/2005/8/layout/cycle6"/>
    <dgm:cxn modelId="{445A1750-2C99-4664-9BCB-062C4F3E7155}" type="presParOf" srcId="{3DD7A525-1E4F-4742-AB2C-2264EFA77AAE}" destId="{10A3B23E-CCB6-42A2-98A1-8BA720F422C6}" srcOrd="7" destOrd="0" presId="urn:microsoft.com/office/officeart/2005/8/layout/cycle6"/>
    <dgm:cxn modelId="{08376867-1B02-4D8D-905F-085553F4C5FF}" type="presParOf" srcId="{3DD7A525-1E4F-4742-AB2C-2264EFA77AAE}" destId="{2C48BB84-65AD-4BFC-BB83-D8BA652590A5}" srcOrd="8" destOrd="0" presId="urn:microsoft.com/office/officeart/2005/8/layout/cycle6"/>
    <dgm:cxn modelId="{0B06D775-8E09-42A6-B503-EA246E13C245}" type="presParOf" srcId="{3DD7A525-1E4F-4742-AB2C-2264EFA77AAE}" destId="{A2F46E90-B5AC-4B06-B340-7868EF1961A0}" srcOrd="9" destOrd="0" presId="urn:microsoft.com/office/officeart/2005/8/layout/cycle6"/>
    <dgm:cxn modelId="{87DAB3CA-FD0B-4767-A3CC-165B037C019B}" type="presParOf" srcId="{3DD7A525-1E4F-4742-AB2C-2264EFA77AAE}" destId="{B73EBF3C-B0EB-46BB-83E2-A58A8902D319}" srcOrd="10" destOrd="0" presId="urn:microsoft.com/office/officeart/2005/8/layout/cycle6"/>
    <dgm:cxn modelId="{96584927-2648-452B-99D8-E3F917B15531}" type="presParOf" srcId="{3DD7A525-1E4F-4742-AB2C-2264EFA77AAE}" destId="{FE812BCC-9A1F-441D-97E3-0371A5C890F3}" srcOrd="11" destOrd="0" presId="urn:microsoft.com/office/officeart/2005/8/layout/cycle6"/>
    <dgm:cxn modelId="{50692557-C1F6-43EB-869E-079FD7E9CDCC}" type="presParOf" srcId="{3DD7A525-1E4F-4742-AB2C-2264EFA77AAE}" destId="{BF57E7A8-20E3-40E2-AFD5-DB0EF8AD7DDB}" srcOrd="12" destOrd="0" presId="urn:microsoft.com/office/officeart/2005/8/layout/cycle6"/>
    <dgm:cxn modelId="{3BEEB905-0491-4DB2-B522-5F68D3CF10A4}" type="presParOf" srcId="{3DD7A525-1E4F-4742-AB2C-2264EFA77AAE}" destId="{95F3E2D2-4741-401D-BD89-79333B321F9E}" srcOrd="13" destOrd="0" presId="urn:microsoft.com/office/officeart/2005/8/layout/cycle6"/>
    <dgm:cxn modelId="{1EDF6372-C50A-4A06-A8A7-DAD45B6C3541}" type="presParOf" srcId="{3DD7A525-1E4F-4742-AB2C-2264EFA77AAE}" destId="{12F7CC6A-1094-4B2C-8AF5-97FCF9058195}" srcOrd="14" destOrd="0" presId="urn:microsoft.com/office/officeart/2005/8/layout/cycle6"/>
    <dgm:cxn modelId="{461AE6F6-F67B-4928-AC0F-F06A49436529}" type="presParOf" srcId="{3DD7A525-1E4F-4742-AB2C-2264EFA77AAE}" destId="{E9EA0BA1-3B45-46E7-83DC-63CF71330641}" srcOrd="15" destOrd="0" presId="urn:microsoft.com/office/officeart/2005/8/layout/cycle6"/>
    <dgm:cxn modelId="{979AFA61-21BF-4D4A-96A7-FD2CAA6AB52C}" type="presParOf" srcId="{3DD7A525-1E4F-4742-AB2C-2264EFA77AAE}" destId="{2534142B-2F60-4175-A1E5-C451F10B975D}" srcOrd="16" destOrd="0" presId="urn:microsoft.com/office/officeart/2005/8/layout/cycle6"/>
    <dgm:cxn modelId="{5284C799-670D-492F-A8CF-1189C32F4F07}" type="presParOf" srcId="{3DD7A525-1E4F-4742-AB2C-2264EFA77AAE}" destId="{382F16AD-F1B4-4A49-A1FD-88E1A6811706}" srcOrd="17" destOrd="0" presId="urn:microsoft.com/office/officeart/2005/8/layout/cycle6"/>
    <dgm:cxn modelId="{7AC808A0-6A2C-4461-A82D-EEFF3895CDC6}" type="presParOf" srcId="{3DD7A525-1E4F-4742-AB2C-2264EFA77AAE}" destId="{6398F798-B9C5-4703-9632-E94713F7D645}" srcOrd="18" destOrd="0" presId="urn:microsoft.com/office/officeart/2005/8/layout/cycle6"/>
    <dgm:cxn modelId="{3D064C84-CE1C-4205-AB03-366390329EBF}" type="presParOf" srcId="{3DD7A525-1E4F-4742-AB2C-2264EFA77AAE}" destId="{6CCD9727-95E9-4343-A310-0667864E9F47}" srcOrd="19" destOrd="0" presId="urn:microsoft.com/office/officeart/2005/8/layout/cycle6"/>
    <dgm:cxn modelId="{7078D790-AFC6-40BC-BA0D-6DCDDD0DAAC0}" type="presParOf" srcId="{3DD7A525-1E4F-4742-AB2C-2264EFA77AAE}" destId="{842DFAA0-4899-4A6D-A635-0A6FAB8D03DC}" srcOrd="20" destOrd="0" presId="urn:microsoft.com/office/officeart/2005/8/layout/cycle6"/>
    <dgm:cxn modelId="{A23A9344-DA51-42F5-AE0C-E2D56FFFA9AB}" type="presParOf" srcId="{3DD7A525-1E4F-4742-AB2C-2264EFA77AAE}" destId="{FA5913BB-990D-470C-BC44-2CAD948D45BD}" srcOrd="21" destOrd="0" presId="urn:microsoft.com/office/officeart/2005/8/layout/cycle6"/>
    <dgm:cxn modelId="{E3F84BCB-5E5D-4B91-A86C-219F4FAAD6B2}" type="presParOf" srcId="{3DD7A525-1E4F-4742-AB2C-2264EFA77AAE}" destId="{02C591CC-CAED-4F8A-9D31-CD26B3143CD1}" srcOrd="22" destOrd="0" presId="urn:microsoft.com/office/officeart/2005/8/layout/cycle6"/>
    <dgm:cxn modelId="{4B13E4E7-8D22-44AA-9300-A1AA18AD4855}" type="presParOf" srcId="{3DD7A525-1E4F-4742-AB2C-2264EFA77AAE}" destId="{7E942457-46FF-4C49-BD5F-78FF36C167AC}" srcOrd="23" destOrd="0" presId="urn:microsoft.com/office/officeart/2005/8/layout/cycle6"/>
    <dgm:cxn modelId="{CF1ECB2F-588E-4280-823D-88AFE9B451FA}" type="presParOf" srcId="{3DD7A525-1E4F-4742-AB2C-2264EFA77AAE}" destId="{D47E0203-063A-454F-938C-3200C300EC60}" srcOrd="24" destOrd="0" presId="urn:microsoft.com/office/officeart/2005/8/layout/cycle6"/>
    <dgm:cxn modelId="{E32B60B5-9EAA-4846-801A-082A49DFC4E6}" type="presParOf" srcId="{3DD7A525-1E4F-4742-AB2C-2264EFA77AAE}" destId="{29D0908B-B3CE-4F00-B27E-8B196ED6736F}" srcOrd="25" destOrd="0" presId="urn:microsoft.com/office/officeart/2005/8/layout/cycle6"/>
    <dgm:cxn modelId="{468CADC4-71E7-470F-B94F-EE54850CB679}" type="presParOf" srcId="{3DD7A525-1E4F-4742-AB2C-2264EFA77AAE}" destId="{E303AC98-B349-46D4-89C3-19F9CF261F20}" srcOrd="26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C94FF1-4359-4188-A218-962D68E3B269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20B569EC-1ACA-4B1F-B9CB-DDE28962D1D9}">
      <dgm:prSet phldrT="[Texto]"/>
      <dgm:spPr/>
      <dgm:t>
        <a:bodyPr/>
        <a:lstStyle/>
        <a:p>
          <a:r>
            <a:rPr lang="es-CL" dirty="0"/>
            <a:t>Optimizar nutrición</a:t>
          </a:r>
        </a:p>
      </dgm:t>
    </dgm:pt>
    <dgm:pt modelId="{BB53450D-476E-49EC-8ED1-1E5E4EE7846A}" type="parTrans" cxnId="{0F08CF45-840D-4999-8390-0EFBF66B871E}">
      <dgm:prSet/>
      <dgm:spPr/>
      <dgm:t>
        <a:bodyPr/>
        <a:lstStyle/>
        <a:p>
          <a:endParaRPr lang="es-CL"/>
        </a:p>
      </dgm:t>
    </dgm:pt>
    <dgm:pt modelId="{DEB21318-0ECD-47AE-AF18-D4E04805F06C}" type="sibTrans" cxnId="{0F08CF45-840D-4999-8390-0EFBF66B871E}">
      <dgm:prSet/>
      <dgm:spPr/>
      <dgm:t>
        <a:bodyPr/>
        <a:lstStyle/>
        <a:p>
          <a:endParaRPr lang="es-CL"/>
        </a:p>
      </dgm:t>
    </dgm:pt>
    <dgm:pt modelId="{F43BE27A-92B7-400B-9973-FC6525D940D4}">
      <dgm:prSet phldrT="[Texto]"/>
      <dgm:spPr/>
      <dgm:t>
        <a:bodyPr/>
        <a:lstStyle/>
        <a:p>
          <a:r>
            <a:rPr lang="es-CL" dirty="0"/>
            <a:t>Prevención Síndrome realimentación</a:t>
          </a:r>
        </a:p>
      </dgm:t>
    </dgm:pt>
    <dgm:pt modelId="{7E015D3F-280E-41AA-B19D-9F15E84FC124}" type="parTrans" cxnId="{595CD6D1-E7C5-4A16-8CBA-354E8D364C1A}">
      <dgm:prSet/>
      <dgm:spPr/>
      <dgm:t>
        <a:bodyPr/>
        <a:lstStyle/>
        <a:p>
          <a:endParaRPr lang="es-CL"/>
        </a:p>
      </dgm:t>
    </dgm:pt>
    <dgm:pt modelId="{5EE210BA-4707-46E0-91A1-FEBAE928CE05}" type="sibTrans" cxnId="{595CD6D1-E7C5-4A16-8CBA-354E8D364C1A}">
      <dgm:prSet/>
      <dgm:spPr/>
      <dgm:t>
        <a:bodyPr/>
        <a:lstStyle/>
        <a:p>
          <a:endParaRPr lang="es-CL"/>
        </a:p>
      </dgm:t>
    </dgm:pt>
    <dgm:pt modelId="{8472E9A7-FB4B-4CD4-A79A-339E4ACA3387}">
      <dgm:prSet phldrT="[Texto]"/>
      <dgm:spPr/>
      <dgm:t>
        <a:bodyPr/>
        <a:lstStyle/>
        <a:p>
          <a:r>
            <a:rPr lang="es-CL" dirty="0"/>
            <a:t>Tratamiento Citomegalovirus</a:t>
          </a:r>
          <a:br>
            <a:rPr lang="es-CL" dirty="0"/>
          </a:br>
          <a:r>
            <a:rPr lang="es-CL" dirty="0"/>
            <a:t>(Ganciclovir)</a:t>
          </a:r>
        </a:p>
      </dgm:t>
    </dgm:pt>
    <dgm:pt modelId="{E226B2C6-CB58-4158-9001-1AF168C1D3E9}" type="parTrans" cxnId="{5C302D17-8611-4C4E-8D4E-C9A39B0E902D}">
      <dgm:prSet/>
      <dgm:spPr/>
      <dgm:t>
        <a:bodyPr/>
        <a:lstStyle/>
        <a:p>
          <a:endParaRPr lang="es-CL"/>
        </a:p>
      </dgm:t>
    </dgm:pt>
    <dgm:pt modelId="{3B4C2C48-EA0F-4A63-BA91-8C2A2AB70587}" type="sibTrans" cxnId="{5C302D17-8611-4C4E-8D4E-C9A39B0E902D}">
      <dgm:prSet/>
      <dgm:spPr/>
      <dgm:t>
        <a:bodyPr/>
        <a:lstStyle/>
        <a:p>
          <a:endParaRPr lang="es-CL"/>
        </a:p>
      </dgm:t>
    </dgm:pt>
    <dgm:pt modelId="{F17476AA-1323-46EB-B14E-7043B85E3FE9}">
      <dgm:prSet phldrT="[Texto]"/>
      <dgm:spPr/>
      <dgm:t>
        <a:bodyPr/>
        <a:lstStyle/>
        <a:p>
          <a:r>
            <a:rPr lang="es-CL" dirty="0"/>
            <a:t>Tratamiento recurrencia Clostridium Difficile</a:t>
          </a:r>
        </a:p>
      </dgm:t>
    </dgm:pt>
    <dgm:pt modelId="{71D5F6BF-7110-489B-A1F3-C8572263E532}" type="parTrans" cxnId="{2BA25DFB-9603-4088-935B-3959A43B93D7}">
      <dgm:prSet/>
      <dgm:spPr/>
      <dgm:t>
        <a:bodyPr/>
        <a:lstStyle/>
        <a:p>
          <a:endParaRPr lang="es-CL"/>
        </a:p>
      </dgm:t>
    </dgm:pt>
    <dgm:pt modelId="{54D5304B-6E04-4D42-A717-4B81E0119674}" type="sibTrans" cxnId="{2BA25DFB-9603-4088-935B-3959A43B93D7}">
      <dgm:prSet/>
      <dgm:spPr/>
      <dgm:t>
        <a:bodyPr/>
        <a:lstStyle/>
        <a:p>
          <a:endParaRPr lang="es-CL"/>
        </a:p>
      </dgm:t>
    </dgm:pt>
    <dgm:pt modelId="{D6E3D721-C1C6-47ED-9529-EC092AAFA22A}">
      <dgm:prSet phldrT="[Texto]"/>
      <dgm:spPr/>
      <dgm:t>
        <a:bodyPr/>
        <a:lstStyle/>
        <a:p>
          <a:r>
            <a:rPr lang="es-CL" dirty="0"/>
            <a:t>Mantener tratamiento Corticoidal</a:t>
          </a:r>
        </a:p>
      </dgm:t>
    </dgm:pt>
    <dgm:pt modelId="{FEAAC371-3E46-4DFC-861C-F85CF29898E1}" type="parTrans" cxnId="{6A236DB9-E6E3-4EE5-B22A-F442C3E77645}">
      <dgm:prSet/>
      <dgm:spPr/>
      <dgm:t>
        <a:bodyPr/>
        <a:lstStyle/>
        <a:p>
          <a:endParaRPr lang="es-CL"/>
        </a:p>
      </dgm:t>
    </dgm:pt>
    <dgm:pt modelId="{98B7179C-05D7-4950-8151-2F6108F8F9B5}" type="sibTrans" cxnId="{6A236DB9-E6E3-4EE5-B22A-F442C3E77645}">
      <dgm:prSet/>
      <dgm:spPr/>
      <dgm:t>
        <a:bodyPr/>
        <a:lstStyle/>
        <a:p>
          <a:endParaRPr lang="es-CL"/>
        </a:p>
      </dgm:t>
    </dgm:pt>
    <dgm:pt modelId="{2403D015-A8EE-47FA-A4A2-998C00D0CC40}" type="pres">
      <dgm:prSet presAssocID="{64C94FF1-4359-4188-A218-962D68E3B269}" presName="diagram" presStyleCnt="0">
        <dgm:presLayoutVars>
          <dgm:dir/>
          <dgm:resizeHandles val="exact"/>
        </dgm:presLayoutVars>
      </dgm:prSet>
      <dgm:spPr/>
    </dgm:pt>
    <dgm:pt modelId="{4CF38EA0-8BB7-4222-857D-471419DC6860}" type="pres">
      <dgm:prSet presAssocID="{20B569EC-1ACA-4B1F-B9CB-DDE28962D1D9}" presName="node" presStyleLbl="node1" presStyleIdx="0" presStyleCnt="5">
        <dgm:presLayoutVars>
          <dgm:bulletEnabled val="1"/>
        </dgm:presLayoutVars>
      </dgm:prSet>
      <dgm:spPr/>
    </dgm:pt>
    <dgm:pt modelId="{6991D0AF-0173-43BE-AD9D-EA7D7FAD0143}" type="pres">
      <dgm:prSet presAssocID="{DEB21318-0ECD-47AE-AF18-D4E04805F06C}" presName="sibTrans" presStyleCnt="0"/>
      <dgm:spPr/>
    </dgm:pt>
    <dgm:pt modelId="{25C7DC79-56E7-444F-BDF6-CD88D485DA46}" type="pres">
      <dgm:prSet presAssocID="{F43BE27A-92B7-400B-9973-FC6525D940D4}" presName="node" presStyleLbl="node1" presStyleIdx="1" presStyleCnt="5">
        <dgm:presLayoutVars>
          <dgm:bulletEnabled val="1"/>
        </dgm:presLayoutVars>
      </dgm:prSet>
      <dgm:spPr/>
    </dgm:pt>
    <dgm:pt modelId="{7264E89B-DFF9-4FB9-BD7B-B91EF295F48F}" type="pres">
      <dgm:prSet presAssocID="{5EE210BA-4707-46E0-91A1-FEBAE928CE05}" presName="sibTrans" presStyleCnt="0"/>
      <dgm:spPr/>
    </dgm:pt>
    <dgm:pt modelId="{025987E1-FEF0-4814-819E-633A7E6753B5}" type="pres">
      <dgm:prSet presAssocID="{8472E9A7-FB4B-4CD4-A79A-339E4ACA3387}" presName="node" presStyleLbl="node1" presStyleIdx="2" presStyleCnt="5">
        <dgm:presLayoutVars>
          <dgm:bulletEnabled val="1"/>
        </dgm:presLayoutVars>
      </dgm:prSet>
      <dgm:spPr/>
    </dgm:pt>
    <dgm:pt modelId="{AE48CA08-DE5F-4173-83F9-DA47A9417709}" type="pres">
      <dgm:prSet presAssocID="{3B4C2C48-EA0F-4A63-BA91-8C2A2AB70587}" presName="sibTrans" presStyleCnt="0"/>
      <dgm:spPr/>
    </dgm:pt>
    <dgm:pt modelId="{0E44AB23-88AE-4EE3-A99D-2E8AEEB0C29E}" type="pres">
      <dgm:prSet presAssocID="{F17476AA-1323-46EB-B14E-7043B85E3FE9}" presName="node" presStyleLbl="node1" presStyleIdx="3" presStyleCnt="5">
        <dgm:presLayoutVars>
          <dgm:bulletEnabled val="1"/>
        </dgm:presLayoutVars>
      </dgm:prSet>
      <dgm:spPr/>
    </dgm:pt>
    <dgm:pt modelId="{5B8A592A-6A6B-449A-A27A-BDBE3F6AB56A}" type="pres">
      <dgm:prSet presAssocID="{54D5304B-6E04-4D42-A717-4B81E0119674}" presName="sibTrans" presStyleCnt="0"/>
      <dgm:spPr/>
    </dgm:pt>
    <dgm:pt modelId="{9A11B974-EFA1-4726-9CD3-0E6DC01EAFD4}" type="pres">
      <dgm:prSet presAssocID="{D6E3D721-C1C6-47ED-9529-EC092AAFA22A}" presName="node" presStyleLbl="node1" presStyleIdx="4" presStyleCnt="5">
        <dgm:presLayoutVars>
          <dgm:bulletEnabled val="1"/>
        </dgm:presLayoutVars>
      </dgm:prSet>
      <dgm:spPr/>
    </dgm:pt>
  </dgm:ptLst>
  <dgm:cxnLst>
    <dgm:cxn modelId="{50FFE707-8480-4E34-ADEF-572D4B47915C}" type="presOf" srcId="{20B569EC-1ACA-4B1F-B9CB-DDE28962D1D9}" destId="{4CF38EA0-8BB7-4222-857D-471419DC6860}" srcOrd="0" destOrd="0" presId="urn:microsoft.com/office/officeart/2005/8/layout/default"/>
    <dgm:cxn modelId="{5C302D17-8611-4C4E-8D4E-C9A39B0E902D}" srcId="{64C94FF1-4359-4188-A218-962D68E3B269}" destId="{8472E9A7-FB4B-4CD4-A79A-339E4ACA3387}" srcOrd="2" destOrd="0" parTransId="{E226B2C6-CB58-4158-9001-1AF168C1D3E9}" sibTransId="{3B4C2C48-EA0F-4A63-BA91-8C2A2AB70587}"/>
    <dgm:cxn modelId="{0F08CF45-840D-4999-8390-0EFBF66B871E}" srcId="{64C94FF1-4359-4188-A218-962D68E3B269}" destId="{20B569EC-1ACA-4B1F-B9CB-DDE28962D1D9}" srcOrd="0" destOrd="0" parTransId="{BB53450D-476E-49EC-8ED1-1E5E4EE7846A}" sibTransId="{DEB21318-0ECD-47AE-AF18-D4E04805F06C}"/>
    <dgm:cxn modelId="{C92C707F-7DBD-4867-927E-D550789F8CFC}" type="presOf" srcId="{8472E9A7-FB4B-4CD4-A79A-339E4ACA3387}" destId="{025987E1-FEF0-4814-819E-633A7E6753B5}" srcOrd="0" destOrd="0" presId="urn:microsoft.com/office/officeart/2005/8/layout/default"/>
    <dgm:cxn modelId="{7A210CA1-32A8-4D0E-A02A-A3EFF6F782B7}" type="presOf" srcId="{F43BE27A-92B7-400B-9973-FC6525D940D4}" destId="{25C7DC79-56E7-444F-BDF6-CD88D485DA46}" srcOrd="0" destOrd="0" presId="urn:microsoft.com/office/officeart/2005/8/layout/default"/>
    <dgm:cxn modelId="{F95232AC-7AC4-4A49-94E7-C567344CAB86}" type="presOf" srcId="{F17476AA-1323-46EB-B14E-7043B85E3FE9}" destId="{0E44AB23-88AE-4EE3-A99D-2E8AEEB0C29E}" srcOrd="0" destOrd="0" presId="urn:microsoft.com/office/officeart/2005/8/layout/default"/>
    <dgm:cxn modelId="{6A236DB9-E6E3-4EE5-B22A-F442C3E77645}" srcId="{64C94FF1-4359-4188-A218-962D68E3B269}" destId="{D6E3D721-C1C6-47ED-9529-EC092AAFA22A}" srcOrd="4" destOrd="0" parTransId="{FEAAC371-3E46-4DFC-861C-F85CF29898E1}" sibTransId="{98B7179C-05D7-4950-8151-2F6108F8F9B5}"/>
    <dgm:cxn modelId="{595CD6D1-E7C5-4A16-8CBA-354E8D364C1A}" srcId="{64C94FF1-4359-4188-A218-962D68E3B269}" destId="{F43BE27A-92B7-400B-9973-FC6525D940D4}" srcOrd="1" destOrd="0" parTransId="{7E015D3F-280E-41AA-B19D-9F15E84FC124}" sibTransId="{5EE210BA-4707-46E0-91A1-FEBAE928CE05}"/>
    <dgm:cxn modelId="{68CCBAE4-08B5-4EAB-9DED-162D44CFA7D6}" type="presOf" srcId="{D6E3D721-C1C6-47ED-9529-EC092AAFA22A}" destId="{9A11B974-EFA1-4726-9CD3-0E6DC01EAFD4}" srcOrd="0" destOrd="0" presId="urn:microsoft.com/office/officeart/2005/8/layout/default"/>
    <dgm:cxn modelId="{2BA25DFB-9603-4088-935B-3959A43B93D7}" srcId="{64C94FF1-4359-4188-A218-962D68E3B269}" destId="{F17476AA-1323-46EB-B14E-7043B85E3FE9}" srcOrd="3" destOrd="0" parTransId="{71D5F6BF-7110-489B-A1F3-C8572263E532}" sibTransId="{54D5304B-6E04-4D42-A717-4B81E0119674}"/>
    <dgm:cxn modelId="{649162FE-7B1A-42B4-BC59-80EAEE865148}" type="presOf" srcId="{64C94FF1-4359-4188-A218-962D68E3B269}" destId="{2403D015-A8EE-47FA-A4A2-998C00D0CC40}" srcOrd="0" destOrd="0" presId="urn:microsoft.com/office/officeart/2005/8/layout/default"/>
    <dgm:cxn modelId="{0761AB65-E40A-4104-A543-C5AF47428FD0}" type="presParOf" srcId="{2403D015-A8EE-47FA-A4A2-998C00D0CC40}" destId="{4CF38EA0-8BB7-4222-857D-471419DC6860}" srcOrd="0" destOrd="0" presId="urn:microsoft.com/office/officeart/2005/8/layout/default"/>
    <dgm:cxn modelId="{8E692F5D-0869-406E-A194-1E3033663BCB}" type="presParOf" srcId="{2403D015-A8EE-47FA-A4A2-998C00D0CC40}" destId="{6991D0AF-0173-43BE-AD9D-EA7D7FAD0143}" srcOrd="1" destOrd="0" presId="urn:microsoft.com/office/officeart/2005/8/layout/default"/>
    <dgm:cxn modelId="{BD349E6B-3CE7-47A0-B235-CE9D9270038B}" type="presParOf" srcId="{2403D015-A8EE-47FA-A4A2-998C00D0CC40}" destId="{25C7DC79-56E7-444F-BDF6-CD88D485DA46}" srcOrd="2" destOrd="0" presId="urn:microsoft.com/office/officeart/2005/8/layout/default"/>
    <dgm:cxn modelId="{E5E8D045-938D-41DF-B7FB-9EC62647F712}" type="presParOf" srcId="{2403D015-A8EE-47FA-A4A2-998C00D0CC40}" destId="{7264E89B-DFF9-4FB9-BD7B-B91EF295F48F}" srcOrd="3" destOrd="0" presId="urn:microsoft.com/office/officeart/2005/8/layout/default"/>
    <dgm:cxn modelId="{93F65CBF-896D-41C8-AC10-848937B44366}" type="presParOf" srcId="{2403D015-A8EE-47FA-A4A2-998C00D0CC40}" destId="{025987E1-FEF0-4814-819E-633A7E6753B5}" srcOrd="4" destOrd="0" presId="urn:microsoft.com/office/officeart/2005/8/layout/default"/>
    <dgm:cxn modelId="{4B8B5958-F0D7-4EEC-A676-945131E8D064}" type="presParOf" srcId="{2403D015-A8EE-47FA-A4A2-998C00D0CC40}" destId="{AE48CA08-DE5F-4173-83F9-DA47A9417709}" srcOrd="5" destOrd="0" presId="urn:microsoft.com/office/officeart/2005/8/layout/default"/>
    <dgm:cxn modelId="{70B08241-E5C6-4895-B092-979022360EBD}" type="presParOf" srcId="{2403D015-A8EE-47FA-A4A2-998C00D0CC40}" destId="{0E44AB23-88AE-4EE3-A99D-2E8AEEB0C29E}" srcOrd="6" destOrd="0" presId="urn:microsoft.com/office/officeart/2005/8/layout/default"/>
    <dgm:cxn modelId="{A00A51CA-677F-48DE-A459-036F555792C4}" type="presParOf" srcId="{2403D015-A8EE-47FA-A4A2-998C00D0CC40}" destId="{5B8A592A-6A6B-449A-A27A-BDBE3F6AB56A}" srcOrd="7" destOrd="0" presId="urn:microsoft.com/office/officeart/2005/8/layout/default"/>
    <dgm:cxn modelId="{97F0CB37-8BD5-4209-BBCE-37541E110B53}" type="presParOf" srcId="{2403D015-A8EE-47FA-A4A2-998C00D0CC40}" destId="{9A11B974-EFA1-4726-9CD3-0E6DC01EAFD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CFE60A-FCF8-4966-B33E-DFCDE430DFEE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23413183-BB3C-4F7E-8F3C-E072D694FAB8}">
      <dgm:prSet phldrT="[Texto]"/>
      <dgm:spPr/>
      <dgm:t>
        <a:bodyPr/>
        <a:lstStyle/>
        <a:p>
          <a:r>
            <a:rPr lang="es-CL" dirty="0"/>
            <a:t>Helmintos</a:t>
          </a:r>
        </a:p>
      </dgm:t>
    </dgm:pt>
    <dgm:pt modelId="{33706700-7A3A-4D17-BD6D-983F36465043}" type="parTrans" cxnId="{A0D60143-2FE0-4178-B37C-8CA88DB93814}">
      <dgm:prSet/>
      <dgm:spPr/>
      <dgm:t>
        <a:bodyPr/>
        <a:lstStyle/>
        <a:p>
          <a:endParaRPr lang="es-CL"/>
        </a:p>
      </dgm:t>
    </dgm:pt>
    <dgm:pt modelId="{28217F2A-4CB9-4E2D-9C6B-1F39B288E064}" type="sibTrans" cxnId="{A0D60143-2FE0-4178-B37C-8CA88DB93814}">
      <dgm:prSet/>
      <dgm:spPr/>
      <dgm:t>
        <a:bodyPr/>
        <a:lstStyle/>
        <a:p>
          <a:endParaRPr lang="es-CL"/>
        </a:p>
      </dgm:t>
    </dgm:pt>
    <dgm:pt modelId="{7D508685-C44C-4DCD-9D2C-567270877DC5}">
      <dgm:prSet phldrT="[Texto]"/>
      <dgm:spPr/>
      <dgm:t>
        <a:bodyPr/>
        <a:lstStyle/>
        <a:p>
          <a:r>
            <a:rPr lang="es-CL" dirty="0"/>
            <a:t>Platelmintos</a:t>
          </a:r>
        </a:p>
      </dgm:t>
    </dgm:pt>
    <dgm:pt modelId="{C5174363-467F-4803-9C8E-694ACFFB500B}" type="parTrans" cxnId="{D35CC5BB-DF73-45B2-A66E-2C57A421727F}">
      <dgm:prSet/>
      <dgm:spPr/>
      <dgm:t>
        <a:bodyPr/>
        <a:lstStyle/>
        <a:p>
          <a:endParaRPr lang="es-CL"/>
        </a:p>
      </dgm:t>
    </dgm:pt>
    <dgm:pt modelId="{D58385EF-AFB1-4BFA-B4CD-5C1A2E9662C9}" type="sibTrans" cxnId="{D35CC5BB-DF73-45B2-A66E-2C57A421727F}">
      <dgm:prSet/>
      <dgm:spPr/>
      <dgm:t>
        <a:bodyPr/>
        <a:lstStyle/>
        <a:p>
          <a:endParaRPr lang="es-CL"/>
        </a:p>
      </dgm:t>
    </dgm:pt>
    <dgm:pt modelId="{B77EAC5C-14CD-4C7F-B063-26AB6C100831}">
      <dgm:prSet phldrT="[Texto]"/>
      <dgm:spPr/>
      <dgm:t>
        <a:bodyPr/>
        <a:lstStyle/>
        <a:p>
          <a:r>
            <a:rPr lang="es-CL" dirty="0"/>
            <a:t>Nematodos</a:t>
          </a:r>
        </a:p>
      </dgm:t>
    </dgm:pt>
    <dgm:pt modelId="{84E0061A-F13A-4473-91B5-A2EB6B9B782A}" type="parTrans" cxnId="{A48C7144-86D4-4890-ABC2-9EFE24A548C9}">
      <dgm:prSet/>
      <dgm:spPr/>
      <dgm:t>
        <a:bodyPr/>
        <a:lstStyle/>
        <a:p>
          <a:endParaRPr lang="es-CL"/>
        </a:p>
      </dgm:t>
    </dgm:pt>
    <dgm:pt modelId="{E3E0C8DC-7DFD-4184-8C32-437C864E2039}" type="sibTrans" cxnId="{A48C7144-86D4-4890-ABC2-9EFE24A548C9}">
      <dgm:prSet/>
      <dgm:spPr/>
      <dgm:t>
        <a:bodyPr/>
        <a:lstStyle/>
        <a:p>
          <a:endParaRPr lang="es-CL"/>
        </a:p>
      </dgm:t>
    </dgm:pt>
    <dgm:pt modelId="{5EB82ACD-7BF6-48AB-9115-29C17FD30B7F}">
      <dgm:prSet phldrT="[Texto]"/>
      <dgm:spPr/>
      <dgm:t>
        <a:bodyPr/>
        <a:lstStyle/>
        <a:p>
          <a:r>
            <a:rPr lang="es-CL" dirty="0"/>
            <a:t>Tenias</a:t>
          </a:r>
        </a:p>
      </dgm:t>
    </dgm:pt>
    <dgm:pt modelId="{F533466D-9623-411B-A7AD-B22E84E36808}" type="parTrans" cxnId="{DDFD8E7D-690A-4C50-AF85-28C516641ED5}">
      <dgm:prSet/>
      <dgm:spPr/>
      <dgm:t>
        <a:bodyPr/>
        <a:lstStyle/>
        <a:p>
          <a:endParaRPr lang="es-CL"/>
        </a:p>
      </dgm:t>
    </dgm:pt>
    <dgm:pt modelId="{5C9088DD-3F97-440E-AAD8-1333E046A905}" type="sibTrans" cxnId="{DDFD8E7D-690A-4C50-AF85-28C516641ED5}">
      <dgm:prSet/>
      <dgm:spPr/>
      <dgm:t>
        <a:bodyPr/>
        <a:lstStyle/>
        <a:p>
          <a:endParaRPr lang="es-CL"/>
        </a:p>
      </dgm:t>
    </dgm:pt>
    <dgm:pt modelId="{C02C3863-6DD7-4146-BE78-2A7F62656FF0}">
      <dgm:prSet phldrT="[Texto]"/>
      <dgm:spPr/>
      <dgm:t>
        <a:bodyPr/>
        <a:lstStyle/>
        <a:p>
          <a:r>
            <a:rPr lang="es-CL" dirty="0"/>
            <a:t>Trematodos</a:t>
          </a:r>
        </a:p>
      </dgm:t>
    </dgm:pt>
    <dgm:pt modelId="{1B3FE5B2-3047-473D-9B0C-125F46759602}" type="parTrans" cxnId="{FDF1306A-7ABC-4812-BB33-3B58A9DF4076}">
      <dgm:prSet/>
      <dgm:spPr/>
      <dgm:t>
        <a:bodyPr/>
        <a:lstStyle/>
        <a:p>
          <a:endParaRPr lang="es-CL"/>
        </a:p>
      </dgm:t>
    </dgm:pt>
    <dgm:pt modelId="{FA1F73AD-F96B-4E30-A951-FE272970081F}" type="sibTrans" cxnId="{FDF1306A-7ABC-4812-BB33-3B58A9DF4076}">
      <dgm:prSet/>
      <dgm:spPr/>
      <dgm:t>
        <a:bodyPr/>
        <a:lstStyle/>
        <a:p>
          <a:endParaRPr lang="es-CL"/>
        </a:p>
      </dgm:t>
    </dgm:pt>
    <dgm:pt modelId="{1E44EA0A-3621-45A4-835E-42F5E4A84179}" type="pres">
      <dgm:prSet presAssocID="{39CFE60A-FCF8-4966-B33E-DFCDE430DFE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B704F84-18E2-4C41-A7C1-096AFEE307C0}" type="pres">
      <dgm:prSet presAssocID="{23413183-BB3C-4F7E-8F3C-E072D694FAB8}" presName="root1" presStyleCnt="0"/>
      <dgm:spPr/>
    </dgm:pt>
    <dgm:pt modelId="{77C3EC63-3754-40A7-ABCA-0EE07A913592}" type="pres">
      <dgm:prSet presAssocID="{23413183-BB3C-4F7E-8F3C-E072D694FAB8}" presName="LevelOneTextNode" presStyleLbl="node0" presStyleIdx="0" presStyleCnt="1">
        <dgm:presLayoutVars>
          <dgm:chPref val="3"/>
        </dgm:presLayoutVars>
      </dgm:prSet>
      <dgm:spPr/>
    </dgm:pt>
    <dgm:pt modelId="{86EAC1EB-C2B0-429B-953C-5970F853686F}" type="pres">
      <dgm:prSet presAssocID="{23413183-BB3C-4F7E-8F3C-E072D694FAB8}" presName="level2hierChild" presStyleCnt="0"/>
      <dgm:spPr/>
    </dgm:pt>
    <dgm:pt modelId="{1F86263D-43C3-47CA-82FE-7BA17D895F85}" type="pres">
      <dgm:prSet presAssocID="{C5174363-467F-4803-9C8E-694ACFFB500B}" presName="conn2-1" presStyleLbl="parChTrans1D2" presStyleIdx="0" presStyleCnt="2"/>
      <dgm:spPr/>
    </dgm:pt>
    <dgm:pt modelId="{324A15DF-9A39-446B-94A3-6F31C14D6A5C}" type="pres">
      <dgm:prSet presAssocID="{C5174363-467F-4803-9C8E-694ACFFB500B}" presName="connTx" presStyleLbl="parChTrans1D2" presStyleIdx="0" presStyleCnt="2"/>
      <dgm:spPr/>
    </dgm:pt>
    <dgm:pt modelId="{5114B0F9-DA1A-40E1-BD19-31F0DC3B580A}" type="pres">
      <dgm:prSet presAssocID="{7D508685-C44C-4DCD-9D2C-567270877DC5}" presName="root2" presStyleCnt="0"/>
      <dgm:spPr/>
    </dgm:pt>
    <dgm:pt modelId="{3341254D-C929-488E-BF56-1675E86B1CC0}" type="pres">
      <dgm:prSet presAssocID="{7D508685-C44C-4DCD-9D2C-567270877DC5}" presName="LevelTwoTextNode" presStyleLbl="node2" presStyleIdx="0" presStyleCnt="2">
        <dgm:presLayoutVars>
          <dgm:chPref val="3"/>
        </dgm:presLayoutVars>
      </dgm:prSet>
      <dgm:spPr/>
    </dgm:pt>
    <dgm:pt modelId="{0AAA8355-C7E7-4E5B-82DD-551B151DA10E}" type="pres">
      <dgm:prSet presAssocID="{7D508685-C44C-4DCD-9D2C-567270877DC5}" presName="level3hierChild" presStyleCnt="0"/>
      <dgm:spPr/>
    </dgm:pt>
    <dgm:pt modelId="{3268B585-2526-42F5-88F6-705EB490C857}" type="pres">
      <dgm:prSet presAssocID="{F533466D-9623-411B-A7AD-B22E84E36808}" presName="conn2-1" presStyleLbl="parChTrans1D3" presStyleIdx="0" presStyleCnt="2"/>
      <dgm:spPr/>
    </dgm:pt>
    <dgm:pt modelId="{DCD11B4A-76D6-454A-9DA5-E17B6EAD6F0F}" type="pres">
      <dgm:prSet presAssocID="{F533466D-9623-411B-A7AD-B22E84E36808}" presName="connTx" presStyleLbl="parChTrans1D3" presStyleIdx="0" presStyleCnt="2"/>
      <dgm:spPr/>
    </dgm:pt>
    <dgm:pt modelId="{96D0E9D3-FD7E-4235-9560-AA4AC1F78D33}" type="pres">
      <dgm:prSet presAssocID="{5EB82ACD-7BF6-48AB-9115-29C17FD30B7F}" presName="root2" presStyleCnt="0"/>
      <dgm:spPr/>
    </dgm:pt>
    <dgm:pt modelId="{175E6CC1-A8F3-4368-B028-425DFFB78AAA}" type="pres">
      <dgm:prSet presAssocID="{5EB82ACD-7BF6-48AB-9115-29C17FD30B7F}" presName="LevelTwoTextNode" presStyleLbl="node3" presStyleIdx="0" presStyleCnt="2">
        <dgm:presLayoutVars>
          <dgm:chPref val="3"/>
        </dgm:presLayoutVars>
      </dgm:prSet>
      <dgm:spPr/>
    </dgm:pt>
    <dgm:pt modelId="{CB9E58DA-AD74-455B-8813-3149853634D0}" type="pres">
      <dgm:prSet presAssocID="{5EB82ACD-7BF6-48AB-9115-29C17FD30B7F}" presName="level3hierChild" presStyleCnt="0"/>
      <dgm:spPr/>
    </dgm:pt>
    <dgm:pt modelId="{7DBAFB1C-69B2-4FFF-B0D4-5E49424D9E91}" type="pres">
      <dgm:prSet presAssocID="{1B3FE5B2-3047-473D-9B0C-125F46759602}" presName="conn2-1" presStyleLbl="parChTrans1D3" presStyleIdx="1" presStyleCnt="2"/>
      <dgm:spPr/>
    </dgm:pt>
    <dgm:pt modelId="{17AF71E5-A6D1-4EFB-A8B1-0EDB9C28576F}" type="pres">
      <dgm:prSet presAssocID="{1B3FE5B2-3047-473D-9B0C-125F46759602}" presName="connTx" presStyleLbl="parChTrans1D3" presStyleIdx="1" presStyleCnt="2"/>
      <dgm:spPr/>
    </dgm:pt>
    <dgm:pt modelId="{1F066449-BDC7-4B62-9481-59123B0CA452}" type="pres">
      <dgm:prSet presAssocID="{C02C3863-6DD7-4146-BE78-2A7F62656FF0}" presName="root2" presStyleCnt="0"/>
      <dgm:spPr/>
    </dgm:pt>
    <dgm:pt modelId="{01786792-B32D-4109-BB9B-FFC20D83DE33}" type="pres">
      <dgm:prSet presAssocID="{C02C3863-6DD7-4146-BE78-2A7F62656FF0}" presName="LevelTwoTextNode" presStyleLbl="node3" presStyleIdx="1" presStyleCnt="2">
        <dgm:presLayoutVars>
          <dgm:chPref val="3"/>
        </dgm:presLayoutVars>
      </dgm:prSet>
      <dgm:spPr/>
    </dgm:pt>
    <dgm:pt modelId="{3232A3BB-A1A9-4C92-97DF-FF8218419E70}" type="pres">
      <dgm:prSet presAssocID="{C02C3863-6DD7-4146-BE78-2A7F62656FF0}" presName="level3hierChild" presStyleCnt="0"/>
      <dgm:spPr/>
    </dgm:pt>
    <dgm:pt modelId="{82D8A08A-C783-4D0C-9E1F-0A520441B667}" type="pres">
      <dgm:prSet presAssocID="{84E0061A-F13A-4473-91B5-A2EB6B9B782A}" presName="conn2-1" presStyleLbl="parChTrans1D2" presStyleIdx="1" presStyleCnt="2"/>
      <dgm:spPr/>
    </dgm:pt>
    <dgm:pt modelId="{22C65489-F69A-4C92-9197-3EF7D48E161A}" type="pres">
      <dgm:prSet presAssocID="{84E0061A-F13A-4473-91B5-A2EB6B9B782A}" presName="connTx" presStyleLbl="parChTrans1D2" presStyleIdx="1" presStyleCnt="2"/>
      <dgm:spPr/>
    </dgm:pt>
    <dgm:pt modelId="{33BB2E0B-0ECD-40EB-9C09-FD84BE63D82D}" type="pres">
      <dgm:prSet presAssocID="{B77EAC5C-14CD-4C7F-B063-26AB6C100831}" presName="root2" presStyleCnt="0"/>
      <dgm:spPr/>
    </dgm:pt>
    <dgm:pt modelId="{650C206C-AC72-4918-94F7-15A888A31873}" type="pres">
      <dgm:prSet presAssocID="{B77EAC5C-14CD-4C7F-B063-26AB6C100831}" presName="LevelTwoTextNode" presStyleLbl="node2" presStyleIdx="1" presStyleCnt="2">
        <dgm:presLayoutVars>
          <dgm:chPref val="3"/>
        </dgm:presLayoutVars>
      </dgm:prSet>
      <dgm:spPr/>
    </dgm:pt>
    <dgm:pt modelId="{04FEF743-D2A7-410E-BE6E-5441FB3CE468}" type="pres">
      <dgm:prSet presAssocID="{B77EAC5C-14CD-4C7F-B063-26AB6C100831}" presName="level3hierChild" presStyleCnt="0"/>
      <dgm:spPr/>
    </dgm:pt>
  </dgm:ptLst>
  <dgm:cxnLst>
    <dgm:cxn modelId="{874AF105-721C-4741-A6CF-903C3E7DE546}" type="presOf" srcId="{1B3FE5B2-3047-473D-9B0C-125F46759602}" destId="{17AF71E5-A6D1-4EFB-A8B1-0EDB9C28576F}" srcOrd="1" destOrd="0" presId="urn:microsoft.com/office/officeart/2008/layout/HorizontalMultiLevelHierarchy"/>
    <dgm:cxn modelId="{80B6F506-123F-427F-965E-9C1DE4724D98}" type="presOf" srcId="{5EB82ACD-7BF6-48AB-9115-29C17FD30B7F}" destId="{175E6CC1-A8F3-4368-B028-425DFFB78AAA}" srcOrd="0" destOrd="0" presId="urn:microsoft.com/office/officeart/2008/layout/HorizontalMultiLevelHierarchy"/>
    <dgm:cxn modelId="{EFEBCF0B-D23A-420B-9820-D6A8577C2BC8}" type="presOf" srcId="{F533466D-9623-411B-A7AD-B22E84E36808}" destId="{3268B585-2526-42F5-88F6-705EB490C857}" srcOrd="0" destOrd="0" presId="urn:microsoft.com/office/officeart/2008/layout/HorizontalMultiLevelHierarchy"/>
    <dgm:cxn modelId="{453E3D36-752F-4D2C-BA1F-DB469023D0C7}" type="presOf" srcId="{84E0061A-F13A-4473-91B5-A2EB6B9B782A}" destId="{22C65489-F69A-4C92-9197-3EF7D48E161A}" srcOrd="1" destOrd="0" presId="urn:microsoft.com/office/officeart/2008/layout/HorizontalMultiLevelHierarchy"/>
    <dgm:cxn modelId="{A0D60143-2FE0-4178-B37C-8CA88DB93814}" srcId="{39CFE60A-FCF8-4966-B33E-DFCDE430DFEE}" destId="{23413183-BB3C-4F7E-8F3C-E072D694FAB8}" srcOrd="0" destOrd="0" parTransId="{33706700-7A3A-4D17-BD6D-983F36465043}" sibTransId="{28217F2A-4CB9-4E2D-9C6B-1F39B288E064}"/>
    <dgm:cxn modelId="{A48C7144-86D4-4890-ABC2-9EFE24A548C9}" srcId="{23413183-BB3C-4F7E-8F3C-E072D694FAB8}" destId="{B77EAC5C-14CD-4C7F-B063-26AB6C100831}" srcOrd="1" destOrd="0" parTransId="{84E0061A-F13A-4473-91B5-A2EB6B9B782A}" sibTransId="{E3E0C8DC-7DFD-4184-8C32-437C864E2039}"/>
    <dgm:cxn modelId="{5A594D68-BA94-4242-9B45-5889060EDA5E}" type="presOf" srcId="{23413183-BB3C-4F7E-8F3C-E072D694FAB8}" destId="{77C3EC63-3754-40A7-ABCA-0EE07A913592}" srcOrd="0" destOrd="0" presId="urn:microsoft.com/office/officeart/2008/layout/HorizontalMultiLevelHierarchy"/>
    <dgm:cxn modelId="{FDF1306A-7ABC-4812-BB33-3B58A9DF4076}" srcId="{7D508685-C44C-4DCD-9D2C-567270877DC5}" destId="{C02C3863-6DD7-4146-BE78-2A7F62656FF0}" srcOrd="1" destOrd="0" parTransId="{1B3FE5B2-3047-473D-9B0C-125F46759602}" sibTransId="{FA1F73AD-F96B-4E30-A951-FE272970081F}"/>
    <dgm:cxn modelId="{42F93454-2B8E-447B-A66A-4E833F75D557}" type="presOf" srcId="{1B3FE5B2-3047-473D-9B0C-125F46759602}" destId="{7DBAFB1C-69B2-4FFF-B0D4-5E49424D9E91}" srcOrd="0" destOrd="0" presId="urn:microsoft.com/office/officeart/2008/layout/HorizontalMultiLevelHierarchy"/>
    <dgm:cxn modelId="{DDFD8E7D-690A-4C50-AF85-28C516641ED5}" srcId="{7D508685-C44C-4DCD-9D2C-567270877DC5}" destId="{5EB82ACD-7BF6-48AB-9115-29C17FD30B7F}" srcOrd="0" destOrd="0" parTransId="{F533466D-9623-411B-A7AD-B22E84E36808}" sibTransId="{5C9088DD-3F97-440E-AAD8-1333E046A905}"/>
    <dgm:cxn modelId="{0BC95381-CFB5-4E73-98A0-EC3C76DC577D}" type="presOf" srcId="{F533466D-9623-411B-A7AD-B22E84E36808}" destId="{DCD11B4A-76D6-454A-9DA5-E17B6EAD6F0F}" srcOrd="1" destOrd="0" presId="urn:microsoft.com/office/officeart/2008/layout/HorizontalMultiLevelHierarchy"/>
    <dgm:cxn modelId="{1FDF6699-C074-4155-981F-226BC9DE03A0}" type="presOf" srcId="{7D508685-C44C-4DCD-9D2C-567270877DC5}" destId="{3341254D-C929-488E-BF56-1675E86B1CC0}" srcOrd="0" destOrd="0" presId="urn:microsoft.com/office/officeart/2008/layout/HorizontalMultiLevelHierarchy"/>
    <dgm:cxn modelId="{C177909B-AE55-4C63-978A-4D3406F47BD9}" type="presOf" srcId="{C02C3863-6DD7-4146-BE78-2A7F62656FF0}" destId="{01786792-B32D-4109-BB9B-FFC20D83DE33}" srcOrd="0" destOrd="0" presId="urn:microsoft.com/office/officeart/2008/layout/HorizontalMultiLevelHierarchy"/>
    <dgm:cxn modelId="{EBF7ADA7-AC03-4122-974A-A12EB65488C2}" type="presOf" srcId="{39CFE60A-FCF8-4966-B33E-DFCDE430DFEE}" destId="{1E44EA0A-3621-45A4-835E-42F5E4A84179}" srcOrd="0" destOrd="0" presId="urn:microsoft.com/office/officeart/2008/layout/HorizontalMultiLevelHierarchy"/>
    <dgm:cxn modelId="{103FF9B1-C457-4084-A573-E981EC8D4EB4}" type="presOf" srcId="{C5174363-467F-4803-9C8E-694ACFFB500B}" destId="{1F86263D-43C3-47CA-82FE-7BA17D895F85}" srcOrd="0" destOrd="0" presId="urn:microsoft.com/office/officeart/2008/layout/HorizontalMultiLevelHierarchy"/>
    <dgm:cxn modelId="{8F1BEAB4-6178-4244-A976-CA066865AB7D}" type="presOf" srcId="{B77EAC5C-14CD-4C7F-B063-26AB6C100831}" destId="{650C206C-AC72-4918-94F7-15A888A31873}" srcOrd="0" destOrd="0" presId="urn:microsoft.com/office/officeart/2008/layout/HorizontalMultiLevelHierarchy"/>
    <dgm:cxn modelId="{D35CC5BB-DF73-45B2-A66E-2C57A421727F}" srcId="{23413183-BB3C-4F7E-8F3C-E072D694FAB8}" destId="{7D508685-C44C-4DCD-9D2C-567270877DC5}" srcOrd="0" destOrd="0" parTransId="{C5174363-467F-4803-9C8E-694ACFFB500B}" sibTransId="{D58385EF-AFB1-4BFA-B4CD-5C1A2E9662C9}"/>
    <dgm:cxn modelId="{5D05A3C0-AC19-43C5-BAF6-8E200CEDA184}" type="presOf" srcId="{C5174363-467F-4803-9C8E-694ACFFB500B}" destId="{324A15DF-9A39-446B-94A3-6F31C14D6A5C}" srcOrd="1" destOrd="0" presId="urn:microsoft.com/office/officeart/2008/layout/HorizontalMultiLevelHierarchy"/>
    <dgm:cxn modelId="{741740F6-5712-4165-872C-5E156D199128}" type="presOf" srcId="{84E0061A-F13A-4473-91B5-A2EB6B9B782A}" destId="{82D8A08A-C783-4D0C-9E1F-0A520441B667}" srcOrd="0" destOrd="0" presId="urn:microsoft.com/office/officeart/2008/layout/HorizontalMultiLevelHierarchy"/>
    <dgm:cxn modelId="{2D840236-30CB-439E-B0CD-CE802128FC13}" type="presParOf" srcId="{1E44EA0A-3621-45A4-835E-42F5E4A84179}" destId="{AB704F84-18E2-4C41-A7C1-096AFEE307C0}" srcOrd="0" destOrd="0" presId="urn:microsoft.com/office/officeart/2008/layout/HorizontalMultiLevelHierarchy"/>
    <dgm:cxn modelId="{09BEDD60-AD33-413F-9405-48EFD4FE01B8}" type="presParOf" srcId="{AB704F84-18E2-4C41-A7C1-096AFEE307C0}" destId="{77C3EC63-3754-40A7-ABCA-0EE07A913592}" srcOrd="0" destOrd="0" presId="urn:microsoft.com/office/officeart/2008/layout/HorizontalMultiLevelHierarchy"/>
    <dgm:cxn modelId="{B7DC3151-971F-432A-8902-9445CEC69B0A}" type="presParOf" srcId="{AB704F84-18E2-4C41-A7C1-096AFEE307C0}" destId="{86EAC1EB-C2B0-429B-953C-5970F853686F}" srcOrd="1" destOrd="0" presId="urn:microsoft.com/office/officeart/2008/layout/HorizontalMultiLevelHierarchy"/>
    <dgm:cxn modelId="{D9224285-DCE7-44FF-AC54-6A757DFDE13F}" type="presParOf" srcId="{86EAC1EB-C2B0-429B-953C-5970F853686F}" destId="{1F86263D-43C3-47CA-82FE-7BA17D895F85}" srcOrd="0" destOrd="0" presId="urn:microsoft.com/office/officeart/2008/layout/HorizontalMultiLevelHierarchy"/>
    <dgm:cxn modelId="{91AFE458-F4AA-4C41-AF4E-CF93F29A51DE}" type="presParOf" srcId="{1F86263D-43C3-47CA-82FE-7BA17D895F85}" destId="{324A15DF-9A39-446B-94A3-6F31C14D6A5C}" srcOrd="0" destOrd="0" presId="urn:microsoft.com/office/officeart/2008/layout/HorizontalMultiLevelHierarchy"/>
    <dgm:cxn modelId="{C964D197-17C3-4468-B0F2-9E0B8678DD7A}" type="presParOf" srcId="{86EAC1EB-C2B0-429B-953C-5970F853686F}" destId="{5114B0F9-DA1A-40E1-BD19-31F0DC3B580A}" srcOrd="1" destOrd="0" presId="urn:microsoft.com/office/officeart/2008/layout/HorizontalMultiLevelHierarchy"/>
    <dgm:cxn modelId="{2C0132CC-4E51-460B-B6AF-F3E82A83BAB6}" type="presParOf" srcId="{5114B0F9-DA1A-40E1-BD19-31F0DC3B580A}" destId="{3341254D-C929-488E-BF56-1675E86B1CC0}" srcOrd="0" destOrd="0" presId="urn:microsoft.com/office/officeart/2008/layout/HorizontalMultiLevelHierarchy"/>
    <dgm:cxn modelId="{F04A9EAA-FF7F-4D3F-ACDF-779E52B09A5A}" type="presParOf" srcId="{5114B0F9-DA1A-40E1-BD19-31F0DC3B580A}" destId="{0AAA8355-C7E7-4E5B-82DD-551B151DA10E}" srcOrd="1" destOrd="0" presId="urn:microsoft.com/office/officeart/2008/layout/HorizontalMultiLevelHierarchy"/>
    <dgm:cxn modelId="{03F30BE6-791C-4D9C-932F-EB1D31C1DB5D}" type="presParOf" srcId="{0AAA8355-C7E7-4E5B-82DD-551B151DA10E}" destId="{3268B585-2526-42F5-88F6-705EB490C857}" srcOrd="0" destOrd="0" presId="urn:microsoft.com/office/officeart/2008/layout/HorizontalMultiLevelHierarchy"/>
    <dgm:cxn modelId="{36E188D2-DCA3-4584-8BD5-A027E610608C}" type="presParOf" srcId="{3268B585-2526-42F5-88F6-705EB490C857}" destId="{DCD11B4A-76D6-454A-9DA5-E17B6EAD6F0F}" srcOrd="0" destOrd="0" presId="urn:microsoft.com/office/officeart/2008/layout/HorizontalMultiLevelHierarchy"/>
    <dgm:cxn modelId="{BB7E9C54-01C9-4052-9D7D-D210091C307C}" type="presParOf" srcId="{0AAA8355-C7E7-4E5B-82DD-551B151DA10E}" destId="{96D0E9D3-FD7E-4235-9560-AA4AC1F78D33}" srcOrd="1" destOrd="0" presId="urn:microsoft.com/office/officeart/2008/layout/HorizontalMultiLevelHierarchy"/>
    <dgm:cxn modelId="{B3AE4CFA-EAE4-4083-AF38-52E21F325836}" type="presParOf" srcId="{96D0E9D3-FD7E-4235-9560-AA4AC1F78D33}" destId="{175E6CC1-A8F3-4368-B028-425DFFB78AAA}" srcOrd="0" destOrd="0" presId="urn:microsoft.com/office/officeart/2008/layout/HorizontalMultiLevelHierarchy"/>
    <dgm:cxn modelId="{398B8C29-90B1-40E1-BDA3-1040C63CA5C7}" type="presParOf" srcId="{96D0E9D3-FD7E-4235-9560-AA4AC1F78D33}" destId="{CB9E58DA-AD74-455B-8813-3149853634D0}" srcOrd="1" destOrd="0" presId="urn:microsoft.com/office/officeart/2008/layout/HorizontalMultiLevelHierarchy"/>
    <dgm:cxn modelId="{0248D80A-9396-45C8-8F0E-C3195D7B7556}" type="presParOf" srcId="{0AAA8355-C7E7-4E5B-82DD-551B151DA10E}" destId="{7DBAFB1C-69B2-4FFF-B0D4-5E49424D9E91}" srcOrd="2" destOrd="0" presId="urn:microsoft.com/office/officeart/2008/layout/HorizontalMultiLevelHierarchy"/>
    <dgm:cxn modelId="{D91CD0B8-7F10-4ABB-B991-1F70A085921C}" type="presParOf" srcId="{7DBAFB1C-69B2-4FFF-B0D4-5E49424D9E91}" destId="{17AF71E5-A6D1-4EFB-A8B1-0EDB9C28576F}" srcOrd="0" destOrd="0" presId="urn:microsoft.com/office/officeart/2008/layout/HorizontalMultiLevelHierarchy"/>
    <dgm:cxn modelId="{008727A1-FF34-4B5C-B33A-39242F14AEE4}" type="presParOf" srcId="{0AAA8355-C7E7-4E5B-82DD-551B151DA10E}" destId="{1F066449-BDC7-4B62-9481-59123B0CA452}" srcOrd="3" destOrd="0" presId="urn:microsoft.com/office/officeart/2008/layout/HorizontalMultiLevelHierarchy"/>
    <dgm:cxn modelId="{5043E8B1-197C-4E57-8DA9-2C404FCA0F83}" type="presParOf" srcId="{1F066449-BDC7-4B62-9481-59123B0CA452}" destId="{01786792-B32D-4109-BB9B-FFC20D83DE33}" srcOrd="0" destOrd="0" presId="urn:microsoft.com/office/officeart/2008/layout/HorizontalMultiLevelHierarchy"/>
    <dgm:cxn modelId="{E6AEB150-3A24-45DC-A08B-240D2E4F433B}" type="presParOf" srcId="{1F066449-BDC7-4B62-9481-59123B0CA452}" destId="{3232A3BB-A1A9-4C92-97DF-FF8218419E70}" srcOrd="1" destOrd="0" presId="urn:microsoft.com/office/officeart/2008/layout/HorizontalMultiLevelHierarchy"/>
    <dgm:cxn modelId="{7B88576B-4185-4CCE-B53A-329ACFC006DB}" type="presParOf" srcId="{86EAC1EB-C2B0-429B-953C-5970F853686F}" destId="{82D8A08A-C783-4D0C-9E1F-0A520441B667}" srcOrd="2" destOrd="0" presId="urn:microsoft.com/office/officeart/2008/layout/HorizontalMultiLevelHierarchy"/>
    <dgm:cxn modelId="{B5EF784C-48B4-4F6E-9DB6-1D89A9DF0F0D}" type="presParOf" srcId="{82D8A08A-C783-4D0C-9E1F-0A520441B667}" destId="{22C65489-F69A-4C92-9197-3EF7D48E161A}" srcOrd="0" destOrd="0" presId="urn:microsoft.com/office/officeart/2008/layout/HorizontalMultiLevelHierarchy"/>
    <dgm:cxn modelId="{CE19BA93-3EA6-494C-8EF0-E8B99F8BED87}" type="presParOf" srcId="{86EAC1EB-C2B0-429B-953C-5970F853686F}" destId="{33BB2E0B-0ECD-40EB-9C09-FD84BE63D82D}" srcOrd="3" destOrd="0" presId="urn:microsoft.com/office/officeart/2008/layout/HorizontalMultiLevelHierarchy"/>
    <dgm:cxn modelId="{6D2B8EE4-44BF-4047-BB64-D597987B075A}" type="presParOf" srcId="{33BB2E0B-0ECD-40EB-9C09-FD84BE63D82D}" destId="{650C206C-AC72-4918-94F7-15A888A31873}" srcOrd="0" destOrd="0" presId="urn:microsoft.com/office/officeart/2008/layout/HorizontalMultiLevelHierarchy"/>
    <dgm:cxn modelId="{B100E127-35DF-487A-AB23-8EB9C1164177}" type="presParOf" srcId="{33BB2E0B-0ECD-40EB-9C09-FD84BE63D82D}" destId="{04FEF743-D2A7-410E-BE6E-5441FB3CE46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C1327B-E8D6-41BD-BAEB-31CF45258752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96FA4FC5-F91D-41F3-ADBA-21A1FAB808B2}">
      <dgm:prSet phldrT="[Texto]"/>
      <dgm:spPr/>
      <dgm:t>
        <a:bodyPr/>
        <a:lstStyle/>
        <a:p>
          <a:r>
            <a:rPr lang="es-CL" dirty="0"/>
            <a:t>Strongyloidasis Aguda</a:t>
          </a:r>
        </a:p>
      </dgm:t>
    </dgm:pt>
    <dgm:pt modelId="{0497C96F-E43E-4488-82BE-B3C467A79A6F}" type="parTrans" cxnId="{08561B25-FD1E-423B-8887-2992F7B043EC}">
      <dgm:prSet/>
      <dgm:spPr/>
      <dgm:t>
        <a:bodyPr/>
        <a:lstStyle/>
        <a:p>
          <a:endParaRPr lang="es-CL"/>
        </a:p>
      </dgm:t>
    </dgm:pt>
    <dgm:pt modelId="{1EB17F9F-85C7-4B75-AE9A-26046F358B63}" type="sibTrans" cxnId="{08561B25-FD1E-423B-8887-2992F7B043EC}">
      <dgm:prSet/>
      <dgm:spPr/>
      <dgm:t>
        <a:bodyPr/>
        <a:lstStyle/>
        <a:p>
          <a:endParaRPr lang="es-CL"/>
        </a:p>
      </dgm:t>
    </dgm:pt>
    <dgm:pt modelId="{53590C44-D57B-4803-AFB8-BDD0E09B2869}">
      <dgm:prSet phldrT="[Texto]"/>
      <dgm:spPr/>
      <dgm:t>
        <a:bodyPr/>
        <a:lstStyle/>
        <a:p>
          <a:r>
            <a:rPr lang="es-CL" dirty="0"/>
            <a:t>Strongyloidasis Crónica</a:t>
          </a:r>
        </a:p>
      </dgm:t>
    </dgm:pt>
    <dgm:pt modelId="{439D06C8-0A22-4219-B4F1-0832B8092F37}" type="parTrans" cxnId="{E468B52E-9648-4DCF-ADCB-EE12B282E2E2}">
      <dgm:prSet/>
      <dgm:spPr/>
      <dgm:t>
        <a:bodyPr/>
        <a:lstStyle/>
        <a:p>
          <a:endParaRPr lang="es-CL"/>
        </a:p>
      </dgm:t>
    </dgm:pt>
    <dgm:pt modelId="{43640ECF-0C62-44DE-BC77-5CA690BA89BC}" type="sibTrans" cxnId="{E468B52E-9648-4DCF-ADCB-EE12B282E2E2}">
      <dgm:prSet/>
      <dgm:spPr/>
      <dgm:t>
        <a:bodyPr/>
        <a:lstStyle/>
        <a:p>
          <a:endParaRPr lang="es-CL"/>
        </a:p>
      </dgm:t>
    </dgm:pt>
    <dgm:pt modelId="{3F9124F4-8F35-403D-9E65-9CB85A1B8CF3}">
      <dgm:prSet phldrT="[Texto]"/>
      <dgm:spPr/>
      <dgm:t>
        <a:bodyPr/>
        <a:lstStyle/>
        <a:p>
          <a:r>
            <a:rPr lang="es-CL" dirty="0"/>
            <a:t>Infección Diseminada</a:t>
          </a:r>
        </a:p>
        <a:p>
          <a:r>
            <a:rPr lang="es-CL" dirty="0"/>
            <a:t>(Mortalidad 90%)</a:t>
          </a:r>
        </a:p>
      </dgm:t>
    </dgm:pt>
    <dgm:pt modelId="{69FF27DD-3C2D-40E3-B27A-428C011321EF}" type="parTrans" cxnId="{318DC532-44D8-4056-85F8-3B0381E3D365}">
      <dgm:prSet/>
      <dgm:spPr/>
      <dgm:t>
        <a:bodyPr/>
        <a:lstStyle/>
        <a:p>
          <a:endParaRPr lang="es-CL"/>
        </a:p>
      </dgm:t>
    </dgm:pt>
    <dgm:pt modelId="{8351BE1D-9F56-44F3-8514-6396E8FF642A}" type="sibTrans" cxnId="{318DC532-44D8-4056-85F8-3B0381E3D365}">
      <dgm:prSet/>
      <dgm:spPr/>
      <dgm:t>
        <a:bodyPr/>
        <a:lstStyle/>
        <a:p>
          <a:endParaRPr lang="es-CL"/>
        </a:p>
      </dgm:t>
    </dgm:pt>
    <dgm:pt modelId="{452519EA-3C62-4BFB-AC9D-DB95944289FC}" type="pres">
      <dgm:prSet presAssocID="{A0C1327B-E8D6-41BD-BAEB-31CF45258752}" presName="diagram" presStyleCnt="0">
        <dgm:presLayoutVars>
          <dgm:dir/>
          <dgm:resizeHandles val="exact"/>
        </dgm:presLayoutVars>
      </dgm:prSet>
      <dgm:spPr/>
    </dgm:pt>
    <dgm:pt modelId="{9AE74068-1615-4152-A2F4-BCF159A345F1}" type="pres">
      <dgm:prSet presAssocID="{96FA4FC5-F91D-41F3-ADBA-21A1FAB808B2}" presName="node" presStyleLbl="node1" presStyleIdx="0" presStyleCnt="3">
        <dgm:presLayoutVars>
          <dgm:bulletEnabled val="1"/>
        </dgm:presLayoutVars>
      </dgm:prSet>
      <dgm:spPr/>
    </dgm:pt>
    <dgm:pt modelId="{5F325F3C-CBA1-423B-8CE8-9402D6D15EDB}" type="pres">
      <dgm:prSet presAssocID="{1EB17F9F-85C7-4B75-AE9A-26046F358B63}" presName="sibTrans" presStyleCnt="0"/>
      <dgm:spPr/>
    </dgm:pt>
    <dgm:pt modelId="{065BD464-850C-4C59-99FB-0C741EC92301}" type="pres">
      <dgm:prSet presAssocID="{53590C44-D57B-4803-AFB8-BDD0E09B2869}" presName="node" presStyleLbl="node1" presStyleIdx="1" presStyleCnt="3">
        <dgm:presLayoutVars>
          <dgm:bulletEnabled val="1"/>
        </dgm:presLayoutVars>
      </dgm:prSet>
      <dgm:spPr/>
    </dgm:pt>
    <dgm:pt modelId="{40FDBAE0-B4A8-41FE-A413-723081749CEC}" type="pres">
      <dgm:prSet presAssocID="{43640ECF-0C62-44DE-BC77-5CA690BA89BC}" presName="sibTrans" presStyleCnt="0"/>
      <dgm:spPr/>
    </dgm:pt>
    <dgm:pt modelId="{800D8374-D37A-430E-A534-20744FDA6090}" type="pres">
      <dgm:prSet presAssocID="{3F9124F4-8F35-403D-9E65-9CB85A1B8CF3}" presName="node" presStyleLbl="node1" presStyleIdx="2" presStyleCnt="3">
        <dgm:presLayoutVars>
          <dgm:bulletEnabled val="1"/>
        </dgm:presLayoutVars>
      </dgm:prSet>
      <dgm:spPr/>
    </dgm:pt>
  </dgm:ptLst>
  <dgm:cxnLst>
    <dgm:cxn modelId="{08561B25-FD1E-423B-8887-2992F7B043EC}" srcId="{A0C1327B-E8D6-41BD-BAEB-31CF45258752}" destId="{96FA4FC5-F91D-41F3-ADBA-21A1FAB808B2}" srcOrd="0" destOrd="0" parTransId="{0497C96F-E43E-4488-82BE-B3C467A79A6F}" sibTransId="{1EB17F9F-85C7-4B75-AE9A-26046F358B63}"/>
    <dgm:cxn modelId="{E468B52E-9648-4DCF-ADCB-EE12B282E2E2}" srcId="{A0C1327B-E8D6-41BD-BAEB-31CF45258752}" destId="{53590C44-D57B-4803-AFB8-BDD0E09B2869}" srcOrd="1" destOrd="0" parTransId="{439D06C8-0A22-4219-B4F1-0832B8092F37}" sibTransId="{43640ECF-0C62-44DE-BC77-5CA690BA89BC}"/>
    <dgm:cxn modelId="{318DC532-44D8-4056-85F8-3B0381E3D365}" srcId="{A0C1327B-E8D6-41BD-BAEB-31CF45258752}" destId="{3F9124F4-8F35-403D-9E65-9CB85A1B8CF3}" srcOrd="2" destOrd="0" parTransId="{69FF27DD-3C2D-40E3-B27A-428C011321EF}" sibTransId="{8351BE1D-9F56-44F3-8514-6396E8FF642A}"/>
    <dgm:cxn modelId="{9A387955-9A72-4FCE-8D76-FC68322A9B89}" type="presOf" srcId="{A0C1327B-E8D6-41BD-BAEB-31CF45258752}" destId="{452519EA-3C62-4BFB-AC9D-DB95944289FC}" srcOrd="0" destOrd="0" presId="urn:microsoft.com/office/officeart/2005/8/layout/default"/>
    <dgm:cxn modelId="{AB0DC7CE-5DD4-4FD7-A73B-C75E80D3F067}" type="presOf" srcId="{3F9124F4-8F35-403D-9E65-9CB85A1B8CF3}" destId="{800D8374-D37A-430E-A534-20744FDA6090}" srcOrd="0" destOrd="0" presId="urn:microsoft.com/office/officeart/2005/8/layout/default"/>
    <dgm:cxn modelId="{4F681ED9-CEBF-4951-A31D-7FE6AD8A8AEE}" type="presOf" srcId="{96FA4FC5-F91D-41F3-ADBA-21A1FAB808B2}" destId="{9AE74068-1615-4152-A2F4-BCF159A345F1}" srcOrd="0" destOrd="0" presId="urn:microsoft.com/office/officeart/2005/8/layout/default"/>
    <dgm:cxn modelId="{5AD366E6-EACA-4429-9EF3-C07FD735B43B}" type="presOf" srcId="{53590C44-D57B-4803-AFB8-BDD0E09B2869}" destId="{065BD464-850C-4C59-99FB-0C741EC92301}" srcOrd="0" destOrd="0" presId="urn:microsoft.com/office/officeart/2005/8/layout/default"/>
    <dgm:cxn modelId="{69795684-7668-40DE-B1A7-C6F5F7EAB662}" type="presParOf" srcId="{452519EA-3C62-4BFB-AC9D-DB95944289FC}" destId="{9AE74068-1615-4152-A2F4-BCF159A345F1}" srcOrd="0" destOrd="0" presId="urn:microsoft.com/office/officeart/2005/8/layout/default"/>
    <dgm:cxn modelId="{9534C538-B608-4741-91B0-9849AF13B263}" type="presParOf" srcId="{452519EA-3C62-4BFB-AC9D-DB95944289FC}" destId="{5F325F3C-CBA1-423B-8CE8-9402D6D15EDB}" srcOrd="1" destOrd="0" presId="urn:microsoft.com/office/officeart/2005/8/layout/default"/>
    <dgm:cxn modelId="{C435D8EB-E4B3-427A-9317-B1DA154259A6}" type="presParOf" srcId="{452519EA-3C62-4BFB-AC9D-DB95944289FC}" destId="{065BD464-850C-4C59-99FB-0C741EC92301}" srcOrd="2" destOrd="0" presId="urn:microsoft.com/office/officeart/2005/8/layout/default"/>
    <dgm:cxn modelId="{AE5B2F2A-15FC-496F-9C9D-772BE1CCC6C6}" type="presParOf" srcId="{452519EA-3C62-4BFB-AC9D-DB95944289FC}" destId="{40FDBAE0-B4A8-41FE-A413-723081749CEC}" srcOrd="3" destOrd="0" presId="urn:microsoft.com/office/officeart/2005/8/layout/default"/>
    <dgm:cxn modelId="{331DB03E-1B3D-4F1A-940A-86BB230186A1}" type="presParOf" srcId="{452519EA-3C62-4BFB-AC9D-DB95944289FC}" destId="{800D8374-D37A-430E-A534-20744FDA609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1D359A6-46C7-489E-9A7B-E2442B833502}" type="doc">
      <dgm:prSet loTypeId="urn:microsoft.com/office/officeart/2005/8/layout/cycle6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8F4985EB-AD52-4773-A13B-DBD2216028B5}">
      <dgm:prSet phldrT="[Texto]"/>
      <dgm:spPr/>
      <dgm:t>
        <a:bodyPr/>
        <a:lstStyle/>
        <a:p>
          <a:r>
            <a:rPr lang="es-CL" dirty="0"/>
            <a:t>Estudio Parasitológico</a:t>
          </a:r>
        </a:p>
      </dgm:t>
    </dgm:pt>
    <dgm:pt modelId="{68F3C65E-B5C7-470E-92E4-C09F4281985A}" type="parTrans" cxnId="{C252061E-6AE8-42A0-A2F9-1B4DD1791D31}">
      <dgm:prSet/>
      <dgm:spPr/>
      <dgm:t>
        <a:bodyPr/>
        <a:lstStyle/>
        <a:p>
          <a:endParaRPr lang="es-CL"/>
        </a:p>
      </dgm:t>
    </dgm:pt>
    <dgm:pt modelId="{B73E2D99-D504-42B7-BC43-C99EB466D768}" type="sibTrans" cxnId="{C252061E-6AE8-42A0-A2F9-1B4DD1791D31}">
      <dgm:prSet/>
      <dgm:spPr/>
      <dgm:t>
        <a:bodyPr/>
        <a:lstStyle/>
        <a:p>
          <a:endParaRPr lang="es-CL"/>
        </a:p>
      </dgm:t>
    </dgm:pt>
    <dgm:pt modelId="{993B6AFE-86AD-4D5C-BDB0-B95FFFB39C5A}">
      <dgm:prSet phldrT="[Texto]"/>
      <dgm:spPr/>
      <dgm:t>
        <a:bodyPr/>
        <a:lstStyle/>
        <a:p>
          <a:r>
            <a:rPr lang="es-CL" dirty="0"/>
            <a:t>Estudios inmunológicos</a:t>
          </a:r>
          <a:br>
            <a:rPr lang="es-CL" dirty="0"/>
          </a:br>
          <a:r>
            <a:rPr lang="es-CL" dirty="0"/>
            <a:t>- Anticuerpos</a:t>
          </a:r>
          <a:br>
            <a:rPr lang="es-CL" dirty="0"/>
          </a:br>
          <a:r>
            <a:rPr lang="es-CL" dirty="0"/>
            <a:t>- Antigenos</a:t>
          </a:r>
        </a:p>
      </dgm:t>
    </dgm:pt>
    <dgm:pt modelId="{5598E0BF-27C3-4B0D-9EC8-7BCD4C120C13}" type="parTrans" cxnId="{FBB86C16-D016-487E-84DA-5ED8A3F27ABD}">
      <dgm:prSet/>
      <dgm:spPr/>
      <dgm:t>
        <a:bodyPr/>
        <a:lstStyle/>
        <a:p>
          <a:endParaRPr lang="es-CL"/>
        </a:p>
      </dgm:t>
    </dgm:pt>
    <dgm:pt modelId="{20563234-BC80-4C87-B835-EEABFC5241D6}" type="sibTrans" cxnId="{FBB86C16-D016-487E-84DA-5ED8A3F27ABD}">
      <dgm:prSet/>
      <dgm:spPr/>
      <dgm:t>
        <a:bodyPr/>
        <a:lstStyle/>
        <a:p>
          <a:endParaRPr lang="es-CL"/>
        </a:p>
      </dgm:t>
    </dgm:pt>
    <dgm:pt modelId="{C22C1CAA-656B-4777-86FD-3244E991AD26}">
      <dgm:prSet phldrT="[Texto]"/>
      <dgm:spPr/>
      <dgm:t>
        <a:bodyPr/>
        <a:lstStyle/>
        <a:p>
          <a:r>
            <a:rPr lang="es-CL" dirty="0"/>
            <a:t>Estudio molecular</a:t>
          </a:r>
        </a:p>
      </dgm:t>
    </dgm:pt>
    <dgm:pt modelId="{0EA4AC7E-ACFE-4B09-98D6-8650ACB3A0EB}" type="parTrans" cxnId="{FA8BF1AB-21A6-4563-B8FC-FC7048BF70BD}">
      <dgm:prSet/>
      <dgm:spPr/>
      <dgm:t>
        <a:bodyPr/>
        <a:lstStyle/>
        <a:p>
          <a:endParaRPr lang="es-CL"/>
        </a:p>
      </dgm:t>
    </dgm:pt>
    <dgm:pt modelId="{21493C3D-BD40-4568-A954-760A5A9535D5}" type="sibTrans" cxnId="{FA8BF1AB-21A6-4563-B8FC-FC7048BF70BD}">
      <dgm:prSet/>
      <dgm:spPr/>
      <dgm:t>
        <a:bodyPr/>
        <a:lstStyle/>
        <a:p>
          <a:endParaRPr lang="es-CL"/>
        </a:p>
      </dgm:t>
    </dgm:pt>
    <dgm:pt modelId="{F1423C35-8951-495D-9E7A-2AD8C2663509}" type="pres">
      <dgm:prSet presAssocID="{D1D359A6-46C7-489E-9A7B-E2442B833502}" presName="cycle" presStyleCnt="0">
        <dgm:presLayoutVars>
          <dgm:dir/>
          <dgm:resizeHandles val="exact"/>
        </dgm:presLayoutVars>
      </dgm:prSet>
      <dgm:spPr/>
    </dgm:pt>
    <dgm:pt modelId="{508CF6FD-F932-4EAD-9DD1-22A009D9FD1C}" type="pres">
      <dgm:prSet presAssocID="{8F4985EB-AD52-4773-A13B-DBD2216028B5}" presName="node" presStyleLbl="node1" presStyleIdx="0" presStyleCnt="3">
        <dgm:presLayoutVars>
          <dgm:bulletEnabled val="1"/>
        </dgm:presLayoutVars>
      </dgm:prSet>
      <dgm:spPr/>
    </dgm:pt>
    <dgm:pt modelId="{3BE8F7E5-5F36-45BB-A41B-354696CE34CE}" type="pres">
      <dgm:prSet presAssocID="{8F4985EB-AD52-4773-A13B-DBD2216028B5}" presName="spNode" presStyleCnt="0"/>
      <dgm:spPr/>
    </dgm:pt>
    <dgm:pt modelId="{4E6F8364-332E-4E7B-BF5E-8BCC4763FEC3}" type="pres">
      <dgm:prSet presAssocID="{B73E2D99-D504-42B7-BC43-C99EB466D768}" presName="sibTrans" presStyleLbl="sibTrans1D1" presStyleIdx="0" presStyleCnt="3"/>
      <dgm:spPr/>
    </dgm:pt>
    <dgm:pt modelId="{32ABDC43-AB29-4D35-ABDC-C693811B5AF6}" type="pres">
      <dgm:prSet presAssocID="{993B6AFE-86AD-4D5C-BDB0-B95FFFB39C5A}" presName="node" presStyleLbl="node1" presStyleIdx="1" presStyleCnt="3">
        <dgm:presLayoutVars>
          <dgm:bulletEnabled val="1"/>
        </dgm:presLayoutVars>
      </dgm:prSet>
      <dgm:spPr/>
    </dgm:pt>
    <dgm:pt modelId="{2C7B3360-9C3D-4A28-B135-136FDD5C9DE6}" type="pres">
      <dgm:prSet presAssocID="{993B6AFE-86AD-4D5C-BDB0-B95FFFB39C5A}" presName="spNode" presStyleCnt="0"/>
      <dgm:spPr/>
    </dgm:pt>
    <dgm:pt modelId="{3527EC3D-A4B3-487B-9917-F355A4174B6D}" type="pres">
      <dgm:prSet presAssocID="{20563234-BC80-4C87-B835-EEABFC5241D6}" presName="sibTrans" presStyleLbl="sibTrans1D1" presStyleIdx="1" presStyleCnt="3"/>
      <dgm:spPr/>
    </dgm:pt>
    <dgm:pt modelId="{91C06D4A-91DD-4542-8630-EFD6D1127F63}" type="pres">
      <dgm:prSet presAssocID="{C22C1CAA-656B-4777-86FD-3244E991AD26}" presName="node" presStyleLbl="node1" presStyleIdx="2" presStyleCnt="3">
        <dgm:presLayoutVars>
          <dgm:bulletEnabled val="1"/>
        </dgm:presLayoutVars>
      </dgm:prSet>
      <dgm:spPr/>
    </dgm:pt>
    <dgm:pt modelId="{EE25D287-AB6D-4B30-8379-C03C8F459E60}" type="pres">
      <dgm:prSet presAssocID="{C22C1CAA-656B-4777-86FD-3244E991AD26}" presName="spNode" presStyleCnt="0"/>
      <dgm:spPr/>
    </dgm:pt>
    <dgm:pt modelId="{47B76138-311E-4D5C-8326-F0FD6BF030D8}" type="pres">
      <dgm:prSet presAssocID="{21493C3D-BD40-4568-A954-760A5A9535D5}" presName="sibTrans" presStyleLbl="sibTrans1D1" presStyleIdx="2" presStyleCnt="3"/>
      <dgm:spPr/>
    </dgm:pt>
  </dgm:ptLst>
  <dgm:cxnLst>
    <dgm:cxn modelId="{0D1EDC07-470B-459E-9C84-9FC26BD59CD7}" type="presOf" srcId="{993B6AFE-86AD-4D5C-BDB0-B95FFFB39C5A}" destId="{32ABDC43-AB29-4D35-ABDC-C693811B5AF6}" srcOrd="0" destOrd="0" presId="urn:microsoft.com/office/officeart/2005/8/layout/cycle6"/>
    <dgm:cxn modelId="{4E1B5710-59C8-47A0-942D-FD36B3E3B4A5}" type="presOf" srcId="{B73E2D99-D504-42B7-BC43-C99EB466D768}" destId="{4E6F8364-332E-4E7B-BF5E-8BCC4763FEC3}" srcOrd="0" destOrd="0" presId="urn:microsoft.com/office/officeart/2005/8/layout/cycle6"/>
    <dgm:cxn modelId="{E2420D13-1AE5-40A2-B40D-8724F3849BD7}" type="presOf" srcId="{8F4985EB-AD52-4773-A13B-DBD2216028B5}" destId="{508CF6FD-F932-4EAD-9DD1-22A009D9FD1C}" srcOrd="0" destOrd="0" presId="urn:microsoft.com/office/officeart/2005/8/layout/cycle6"/>
    <dgm:cxn modelId="{FBB86C16-D016-487E-84DA-5ED8A3F27ABD}" srcId="{D1D359A6-46C7-489E-9A7B-E2442B833502}" destId="{993B6AFE-86AD-4D5C-BDB0-B95FFFB39C5A}" srcOrd="1" destOrd="0" parTransId="{5598E0BF-27C3-4B0D-9EC8-7BCD4C120C13}" sibTransId="{20563234-BC80-4C87-B835-EEABFC5241D6}"/>
    <dgm:cxn modelId="{C252061E-6AE8-42A0-A2F9-1B4DD1791D31}" srcId="{D1D359A6-46C7-489E-9A7B-E2442B833502}" destId="{8F4985EB-AD52-4773-A13B-DBD2216028B5}" srcOrd="0" destOrd="0" parTransId="{68F3C65E-B5C7-470E-92E4-C09F4281985A}" sibTransId="{B73E2D99-D504-42B7-BC43-C99EB466D768}"/>
    <dgm:cxn modelId="{567ABE67-07C1-44F8-9A10-409CAABCABE0}" type="presOf" srcId="{D1D359A6-46C7-489E-9A7B-E2442B833502}" destId="{F1423C35-8951-495D-9E7A-2AD8C2663509}" srcOrd="0" destOrd="0" presId="urn:microsoft.com/office/officeart/2005/8/layout/cycle6"/>
    <dgm:cxn modelId="{E3BD236C-2D34-461B-860A-F17704BFADED}" type="presOf" srcId="{20563234-BC80-4C87-B835-EEABFC5241D6}" destId="{3527EC3D-A4B3-487B-9917-F355A4174B6D}" srcOrd="0" destOrd="0" presId="urn:microsoft.com/office/officeart/2005/8/layout/cycle6"/>
    <dgm:cxn modelId="{64E46287-6E7C-438F-BAA2-32537D0BC650}" type="presOf" srcId="{C22C1CAA-656B-4777-86FD-3244E991AD26}" destId="{91C06D4A-91DD-4542-8630-EFD6D1127F63}" srcOrd="0" destOrd="0" presId="urn:microsoft.com/office/officeart/2005/8/layout/cycle6"/>
    <dgm:cxn modelId="{FA8BF1AB-21A6-4563-B8FC-FC7048BF70BD}" srcId="{D1D359A6-46C7-489E-9A7B-E2442B833502}" destId="{C22C1CAA-656B-4777-86FD-3244E991AD26}" srcOrd="2" destOrd="0" parTransId="{0EA4AC7E-ACFE-4B09-98D6-8650ACB3A0EB}" sibTransId="{21493C3D-BD40-4568-A954-760A5A9535D5}"/>
    <dgm:cxn modelId="{1388BFCF-266A-416C-96A9-5731EFD7BB58}" type="presOf" srcId="{21493C3D-BD40-4568-A954-760A5A9535D5}" destId="{47B76138-311E-4D5C-8326-F0FD6BF030D8}" srcOrd="0" destOrd="0" presId="urn:microsoft.com/office/officeart/2005/8/layout/cycle6"/>
    <dgm:cxn modelId="{23843FF6-BC06-43B9-9052-251CA91B7215}" type="presParOf" srcId="{F1423C35-8951-495D-9E7A-2AD8C2663509}" destId="{508CF6FD-F932-4EAD-9DD1-22A009D9FD1C}" srcOrd="0" destOrd="0" presId="urn:microsoft.com/office/officeart/2005/8/layout/cycle6"/>
    <dgm:cxn modelId="{5AD8FE5C-6FAC-46F4-8AC7-2C00E8D69CFE}" type="presParOf" srcId="{F1423C35-8951-495D-9E7A-2AD8C2663509}" destId="{3BE8F7E5-5F36-45BB-A41B-354696CE34CE}" srcOrd="1" destOrd="0" presId="urn:microsoft.com/office/officeart/2005/8/layout/cycle6"/>
    <dgm:cxn modelId="{7A9C6AD8-15AD-4DEA-B538-220A6D9933A9}" type="presParOf" srcId="{F1423C35-8951-495D-9E7A-2AD8C2663509}" destId="{4E6F8364-332E-4E7B-BF5E-8BCC4763FEC3}" srcOrd="2" destOrd="0" presId="urn:microsoft.com/office/officeart/2005/8/layout/cycle6"/>
    <dgm:cxn modelId="{8D069FEC-FD66-40FE-9FA0-4334B6127B07}" type="presParOf" srcId="{F1423C35-8951-495D-9E7A-2AD8C2663509}" destId="{32ABDC43-AB29-4D35-ABDC-C693811B5AF6}" srcOrd="3" destOrd="0" presId="urn:microsoft.com/office/officeart/2005/8/layout/cycle6"/>
    <dgm:cxn modelId="{E529E9AF-2166-4AC2-AF11-3B239025DBA1}" type="presParOf" srcId="{F1423C35-8951-495D-9E7A-2AD8C2663509}" destId="{2C7B3360-9C3D-4A28-B135-136FDD5C9DE6}" srcOrd="4" destOrd="0" presId="urn:microsoft.com/office/officeart/2005/8/layout/cycle6"/>
    <dgm:cxn modelId="{6549FDC2-ACF9-4C44-8AA2-ADB9915B71A5}" type="presParOf" srcId="{F1423C35-8951-495D-9E7A-2AD8C2663509}" destId="{3527EC3D-A4B3-487B-9917-F355A4174B6D}" srcOrd="5" destOrd="0" presId="urn:microsoft.com/office/officeart/2005/8/layout/cycle6"/>
    <dgm:cxn modelId="{5DD68360-2D7B-48BA-8682-B40C92E6E03B}" type="presParOf" srcId="{F1423C35-8951-495D-9E7A-2AD8C2663509}" destId="{91C06D4A-91DD-4542-8630-EFD6D1127F63}" srcOrd="6" destOrd="0" presId="urn:microsoft.com/office/officeart/2005/8/layout/cycle6"/>
    <dgm:cxn modelId="{DBCD1DE6-8591-4111-817A-073DA9DBD18D}" type="presParOf" srcId="{F1423C35-8951-495D-9E7A-2AD8C2663509}" destId="{EE25D287-AB6D-4B30-8379-C03C8F459E60}" srcOrd="7" destOrd="0" presId="urn:microsoft.com/office/officeart/2005/8/layout/cycle6"/>
    <dgm:cxn modelId="{327686BE-FD58-415F-AD07-FE7FBF4FABE5}" type="presParOf" srcId="{F1423C35-8951-495D-9E7A-2AD8C2663509}" destId="{47B76138-311E-4D5C-8326-F0FD6BF030D8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68A47DB-0F0D-4D6F-80AC-0787D341D8C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6AB2FF99-8444-4972-BB8F-3BCC83B500F6}">
      <dgm:prSet phldrT="[Texto]"/>
      <dgm:spPr/>
      <dgm:t>
        <a:bodyPr/>
        <a:lstStyle/>
        <a:p>
          <a:r>
            <a:rPr lang="es-CL" dirty="0"/>
            <a:t>Estudio Parasitologico</a:t>
          </a:r>
        </a:p>
      </dgm:t>
    </dgm:pt>
    <dgm:pt modelId="{109CA45A-27F6-4835-8F50-AAA40DA0C217}" type="parTrans" cxnId="{43073EC8-8203-41AB-BF55-C4CA390C0683}">
      <dgm:prSet/>
      <dgm:spPr/>
      <dgm:t>
        <a:bodyPr/>
        <a:lstStyle/>
        <a:p>
          <a:endParaRPr lang="es-CL"/>
        </a:p>
      </dgm:t>
    </dgm:pt>
    <dgm:pt modelId="{7A34B826-02A3-4560-9949-046E2CE9E395}" type="sibTrans" cxnId="{43073EC8-8203-41AB-BF55-C4CA390C0683}">
      <dgm:prSet/>
      <dgm:spPr/>
      <dgm:t>
        <a:bodyPr/>
        <a:lstStyle/>
        <a:p>
          <a:endParaRPr lang="es-CL"/>
        </a:p>
      </dgm:t>
    </dgm:pt>
    <dgm:pt modelId="{F86CA744-30AD-4BA3-9078-260461E4A33D}">
      <dgm:prSet phldrT="[Texto]"/>
      <dgm:spPr/>
      <dgm:t>
        <a:bodyPr/>
        <a:lstStyle/>
        <a:p>
          <a:r>
            <a:rPr lang="es-CL" dirty="0"/>
            <a:t>Estudio Inmunológico</a:t>
          </a:r>
        </a:p>
      </dgm:t>
    </dgm:pt>
    <dgm:pt modelId="{CB048BBD-2AA0-4BC3-A151-DD16DD13AFB7}" type="parTrans" cxnId="{82B44F83-EAAA-4BA1-AFD6-F1958D6C0E09}">
      <dgm:prSet/>
      <dgm:spPr/>
      <dgm:t>
        <a:bodyPr/>
        <a:lstStyle/>
        <a:p>
          <a:endParaRPr lang="es-CL"/>
        </a:p>
      </dgm:t>
    </dgm:pt>
    <dgm:pt modelId="{3F0C89C0-3FFD-4E06-A9F3-073347986135}" type="sibTrans" cxnId="{82B44F83-EAAA-4BA1-AFD6-F1958D6C0E09}">
      <dgm:prSet/>
      <dgm:spPr/>
      <dgm:t>
        <a:bodyPr/>
        <a:lstStyle/>
        <a:p>
          <a:endParaRPr lang="es-CL"/>
        </a:p>
      </dgm:t>
    </dgm:pt>
    <dgm:pt modelId="{BB2316DD-DD1E-4A42-BA92-3A33AC62F7C9}">
      <dgm:prSet phldrT="[Texto]"/>
      <dgm:spPr/>
      <dgm:t>
        <a:bodyPr/>
        <a:lstStyle/>
        <a:p>
          <a:r>
            <a:rPr lang="es-CL" dirty="0"/>
            <a:t>Estudio molecular</a:t>
          </a:r>
        </a:p>
      </dgm:t>
    </dgm:pt>
    <dgm:pt modelId="{4FBAC8B0-0424-45A3-A3EC-023B959347F9}" type="parTrans" cxnId="{048D1BBB-6B14-4B32-95B0-31566F9CB38C}">
      <dgm:prSet/>
      <dgm:spPr/>
      <dgm:t>
        <a:bodyPr/>
        <a:lstStyle/>
        <a:p>
          <a:endParaRPr lang="es-CL"/>
        </a:p>
      </dgm:t>
    </dgm:pt>
    <dgm:pt modelId="{D51AC1D5-938D-4F77-B6C7-A6620199902F}" type="sibTrans" cxnId="{048D1BBB-6B14-4B32-95B0-31566F9CB38C}">
      <dgm:prSet/>
      <dgm:spPr/>
      <dgm:t>
        <a:bodyPr/>
        <a:lstStyle/>
        <a:p>
          <a:endParaRPr lang="es-CL"/>
        </a:p>
      </dgm:t>
    </dgm:pt>
    <dgm:pt modelId="{EA943DAE-83B4-460C-9C7D-60B00AFDB3E1}">
      <dgm:prSet/>
      <dgm:spPr/>
      <dgm:t>
        <a:bodyPr/>
        <a:lstStyle/>
        <a:p>
          <a:r>
            <a:rPr lang="es-CL" b="1" dirty="0"/>
            <a:t>GOLD Standard</a:t>
          </a:r>
        </a:p>
      </dgm:t>
    </dgm:pt>
    <dgm:pt modelId="{AB249EE5-584C-43CE-A787-56F1552AE2E0}" type="parTrans" cxnId="{6E376C88-E0A8-4C5F-89A2-A9EA4C7521A4}">
      <dgm:prSet/>
      <dgm:spPr/>
      <dgm:t>
        <a:bodyPr/>
        <a:lstStyle/>
        <a:p>
          <a:endParaRPr lang="es-CL"/>
        </a:p>
      </dgm:t>
    </dgm:pt>
    <dgm:pt modelId="{503DA353-41EE-4CE0-8584-9285CD1B655D}" type="sibTrans" cxnId="{6E376C88-E0A8-4C5F-89A2-A9EA4C7521A4}">
      <dgm:prSet/>
      <dgm:spPr/>
      <dgm:t>
        <a:bodyPr/>
        <a:lstStyle/>
        <a:p>
          <a:endParaRPr lang="es-CL"/>
        </a:p>
      </dgm:t>
    </dgm:pt>
    <dgm:pt modelId="{4AE876E3-8843-4181-BD2A-34EEC1DF3032}">
      <dgm:prSet/>
      <dgm:spPr/>
      <dgm:t>
        <a:bodyPr/>
        <a:lstStyle/>
        <a:p>
          <a:r>
            <a:rPr lang="es-CL" b="0" dirty="0"/>
            <a:t>Limitado por su baja sensibilidad – Aumenta a mayor numero de muestras</a:t>
          </a:r>
        </a:p>
      </dgm:t>
    </dgm:pt>
    <dgm:pt modelId="{FD6C5386-1D42-4255-AB8F-C42C3810F815}" type="parTrans" cxnId="{C5CEF924-7E2D-4F5D-B74E-F12E24EE6964}">
      <dgm:prSet/>
      <dgm:spPr/>
      <dgm:t>
        <a:bodyPr/>
        <a:lstStyle/>
        <a:p>
          <a:endParaRPr lang="es-CL"/>
        </a:p>
      </dgm:t>
    </dgm:pt>
    <dgm:pt modelId="{00705CAA-0A4A-443F-B5BD-A11813006641}" type="sibTrans" cxnId="{C5CEF924-7E2D-4F5D-B74E-F12E24EE6964}">
      <dgm:prSet/>
      <dgm:spPr/>
      <dgm:t>
        <a:bodyPr/>
        <a:lstStyle/>
        <a:p>
          <a:endParaRPr lang="es-CL"/>
        </a:p>
      </dgm:t>
    </dgm:pt>
    <dgm:pt modelId="{095AEF34-983F-41E1-976D-CC98C8AF1B5A}">
      <dgm:prSet/>
      <dgm:spPr/>
      <dgm:t>
        <a:bodyPr/>
        <a:lstStyle/>
        <a:p>
          <a:r>
            <a:rPr lang="es-CL" b="0" dirty="0"/>
            <a:t>Múltiples técnicas:  Técnica de Baermann, Técnica de Harada – Mori, Tecnica de Koga</a:t>
          </a:r>
        </a:p>
      </dgm:t>
    </dgm:pt>
    <dgm:pt modelId="{709C842B-2E3B-489B-9BE2-C41BE5C45747}" type="parTrans" cxnId="{DAA046F3-A381-4FE7-B157-B3EFC11AB9B7}">
      <dgm:prSet/>
      <dgm:spPr/>
      <dgm:t>
        <a:bodyPr/>
        <a:lstStyle/>
        <a:p>
          <a:endParaRPr lang="es-CL"/>
        </a:p>
      </dgm:t>
    </dgm:pt>
    <dgm:pt modelId="{B2FD7A09-8C9E-475C-BB43-8572BD00A8D3}" type="sibTrans" cxnId="{DAA046F3-A381-4FE7-B157-B3EFC11AB9B7}">
      <dgm:prSet/>
      <dgm:spPr/>
      <dgm:t>
        <a:bodyPr/>
        <a:lstStyle/>
        <a:p>
          <a:endParaRPr lang="es-CL"/>
        </a:p>
      </dgm:t>
    </dgm:pt>
    <dgm:pt modelId="{9219A8BC-DA90-4124-8E85-61D6F956AD7F}">
      <dgm:prSet/>
      <dgm:spPr/>
      <dgm:t>
        <a:bodyPr/>
        <a:lstStyle/>
        <a:p>
          <a:r>
            <a:rPr lang="es-CL" dirty="0"/>
            <a:t>Reacción cruzada con otras infecciones</a:t>
          </a:r>
        </a:p>
      </dgm:t>
    </dgm:pt>
    <dgm:pt modelId="{98061450-BC92-4FF8-A76C-03E1B5DA2531}" type="parTrans" cxnId="{3787EF13-2CF1-4522-A4AC-CBEF7229B6DB}">
      <dgm:prSet/>
      <dgm:spPr/>
      <dgm:t>
        <a:bodyPr/>
        <a:lstStyle/>
        <a:p>
          <a:endParaRPr lang="es-CL"/>
        </a:p>
      </dgm:t>
    </dgm:pt>
    <dgm:pt modelId="{AF5AC72E-B2B7-40E5-9D7A-D7E4CB6E0EA5}" type="sibTrans" cxnId="{3787EF13-2CF1-4522-A4AC-CBEF7229B6DB}">
      <dgm:prSet/>
      <dgm:spPr/>
      <dgm:t>
        <a:bodyPr/>
        <a:lstStyle/>
        <a:p>
          <a:endParaRPr lang="es-CL"/>
        </a:p>
      </dgm:t>
    </dgm:pt>
    <dgm:pt modelId="{B312227C-BC9D-4B72-B5AF-5B27E68A558E}">
      <dgm:prSet/>
      <dgm:spPr/>
      <dgm:t>
        <a:bodyPr/>
        <a:lstStyle/>
        <a:p>
          <a:r>
            <a:rPr lang="es-CL" dirty="0"/>
            <a:t>Baja sensibilidad en pacientes con neoplasias Hematológicas o infección por HTLV-1</a:t>
          </a:r>
        </a:p>
      </dgm:t>
    </dgm:pt>
    <dgm:pt modelId="{D994E3C3-B281-444E-AC8B-45695EB5AAC9}" type="parTrans" cxnId="{759BABE2-FCFA-4A48-8157-522DA76C55CF}">
      <dgm:prSet/>
      <dgm:spPr/>
      <dgm:t>
        <a:bodyPr/>
        <a:lstStyle/>
        <a:p>
          <a:endParaRPr lang="es-CL"/>
        </a:p>
      </dgm:t>
    </dgm:pt>
    <dgm:pt modelId="{D7F68578-CC40-4EDB-82CE-3EA2F32C5CAD}" type="sibTrans" cxnId="{759BABE2-FCFA-4A48-8157-522DA76C55CF}">
      <dgm:prSet/>
      <dgm:spPr/>
      <dgm:t>
        <a:bodyPr/>
        <a:lstStyle/>
        <a:p>
          <a:endParaRPr lang="es-CL"/>
        </a:p>
      </dgm:t>
    </dgm:pt>
    <dgm:pt modelId="{688F40B8-B5AA-4E47-B3A2-E96E563E9CDE}">
      <dgm:prSet/>
      <dgm:spPr/>
      <dgm:t>
        <a:bodyPr/>
        <a:lstStyle/>
        <a:p>
          <a:r>
            <a:rPr lang="es-CL" dirty="0"/>
            <a:t>Incapaz de distinguir entre infección actual o previa</a:t>
          </a:r>
        </a:p>
      </dgm:t>
    </dgm:pt>
    <dgm:pt modelId="{FCF4691E-EC08-456C-8843-2C8AC7BA9675}" type="parTrans" cxnId="{B7AD25F7-A962-43B2-96C5-FE1FC1B15F4D}">
      <dgm:prSet/>
      <dgm:spPr/>
      <dgm:t>
        <a:bodyPr/>
        <a:lstStyle/>
        <a:p>
          <a:endParaRPr lang="es-CL"/>
        </a:p>
      </dgm:t>
    </dgm:pt>
    <dgm:pt modelId="{3E259BBA-7F7C-4E32-B255-D571B15B095E}" type="sibTrans" cxnId="{B7AD25F7-A962-43B2-96C5-FE1FC1B15F4D}">
      <dgm:prSet/>
      <dgm:spPr/>
      <dgm:t>
        <a:bodyPr/>
        <a:lstStyle/>
        <a:p>
          <a:endParaRPr lang="es-CL"/>
        </a:p>
      </dgm:t>
    </dgm:pt>
    <dgm:pt modelId="{BC2B9D32-8B3F-457B-B6E6-8375B4C4A5D1}" type="pres">
      <dgm:prSet presAssocID="{B68A47DB-0F0D-4D6F-80AC-0787D341D8C0}" presName="linear" presStyleCnt="0">
        <dgm:presLayoutVars>
          <dgm:dir/>
          <dgm:animLvl val="lvl"/>
          <dgm:resizeHandles val="exact"/>
        </dgm:presLayoutVars>
      </dgm:prSet>
      <dgm:spPr/>
    </dgm:pt>
    <dgm:pt modelId="{D0A15657-FD46-4796-AB98-7B7FC16CBBB5}" type="pres">
      <dgm:prSet presAssocID="{6AB2FF99-8444-4972-BB8F-3BCC83B500F6}" presName="parentLin" presStyleCnt="0"/>
      <dgm:spPr/>
    </dgm:pt>
    <dgm:pt modelId="{7959D7E8-86A5-4443-A08C-2CA87545EAB0}" type="pres">
      <dgm:prSet presAssocID="{6AB2FF99-8444-4972-BB8F-3BCC83B500F6}" presName="parentLeftMargin" presStyleLbl="node1" presStyleIdx="0" presStyleCnt="3"/>
      <dgm:spPr/>
    </dgm:pt>
    <dgm:pt modelId="{CA51090B-B01F-4F80-B0C1-7B77CB147497}" type="pres">
      <dgm:prSet presAssocID="{6AB2FF99-8444-4972-BB8F-3BCC83B500F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DF0EBF6-5042-41D8-9421-BB6ED1397775}" type="pres">
      <dgm:prSet presAssocID="{6AB2FF99-8444-4972-BB8F-3BCC83B500F6}" presName="negativeSpace" presStyleCnt="0"/>
      <dgm:spPr/>
    </dgm:pt>
    <dgm:pt modelId="{B9C0C1BF-98B9-4453-9496-E13521993F40}" type="pres">
      <dgm:prSet presAssocID="{6AB2FF99-8444-4972-BB8F-3BCC83B500F6}" presName="childText" presStyleLbl="conFgAcc1" presStyleIdx="0" presStyleCnt="3">
        <dgm:presLayoutVars>
          <dgm:bulletEnabled val="1"/>
        </dgm:presLayoutVars>
      </dgm:prSet>
      <dgm:spPr/>
    </dgm:pt>
    <dgm:pt modelId="{E1304CD2-2820-4A02-B037-D55B86B569E4}" type="pres">
      <dgm:prSet presAssocID="{7A34B826-02A3-4560-9949-046E2CE9E395}" presName="spaceBetweenRectangles" presStyleCnt="0"/>
      <dgm:spPr/>
    </dgm:pt>
    <dgm:pt modelId="{264F2BAA-1DAE-4D12-B611-7E76BC136E0F}" type="pres">
      <dgm:prSet presAssocID="{F86CA744-30AD-4BA3-9078-260461E4A33D}" presName="parentLin" presStyleCnt="0"/>
      <dgm:spPr/>
    </dgm:pt>
    <dgm:pt modelId="{FB808967-BD5C-4EB0-B3DF-E33E2D12D1D9}" type="pres">
      <dgm:prSet presAssocID="{F86CA744-30AD-4BA3-9078-260461E4A33D}" presName="parentLeftMargin" presStyleLbl="node1" presStyleIdx="0" presStyleCnt="3"/>
      <dgm:spPr/>
    </dgm:pt>
    <dgm:pt modelId="{792E9682-46E8-41EF-A328-3078AF2C9C04}" type="pres">
      <dgm:prSet presAssocID="{F86CA744-30AD-4BA3-9078-260461E4A33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5B65E51-0B0F-4C12-801B-DE12195E93DD}" type="pres">
      <dgm:prSet presAssocID="{F86CA744-30AD-4BA3-9078-260461E4A33D}" presName="negativeSpace" presStyleCnt="0"/>
      <dgm:spPr/>
    </dgm:pt>
    <dgm:pt modelId="{A1C7207E-58E9-40D1-9245-43F69F1DBCC9}" type="pres">
      <dgm:prSet presAssocID="{F86CA744-30AD-4BA3-9078-260461E4A33D}" presName="childText" presStyleLbl="conFgAcc1" presStyleIdx="1" presStyleCnt="3">
        <dgm:presLayoutVars>
          <dgm:bulletEnabled val="1"/>
        </dgm:presLayoutVars>
      </dgm:prSet>
      <dgm:spPr/>
    </dgm:pt>
    <dgm:pt modelId="{9698DB50-9FBF-4E5E-8B49-C94AA30DFA44}" type="pres">
      <dgm:prSet presAssocID="{3F0C89C0-3FFD-4E06-A9F3-073347986135}" presName="spaceBetweenRectangles" presStyleCnt="0"/>
      <dgm:spPr/>
    </dgm:pt>
    <dgm:pt modelId="{46E35851-DF24-4EB3-9294-F9DA966BFDDD}" type="pres">
      <dgm:prSet presAssocID="{BB2316DD-DD1E-4A42-BA92-3A33AC62F7C9}" presName="parentLin" presStyleCnt="0"/>
      <dgm:spPr/>
    </dgm:pt>
    <dgm:pt modelId="{8364EFAA-5B26-4902-AA7E-61B36DECE2DA}" type="pres">
      <dgm:prSet presAssocID="{BB2316DD-DD1E-4A42-BA92-3A33AC62F7C9}" presName="parentLeftMargin" presStyleLbl="node1" presStyleIdx="1" presStyleCnt="3"/>
      <dgm:spPr/>
    </dgm:pt>
    <dgm:pt modelId="{CAB7FEB6-0A98-4D63-B720-BDCF508B8A02}" type="pres">
      <dgm:prSet presAssocID="{BB2316DD-DD1E-4A42-BA92-3A33AC62F7C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B478718-78EB-48AE-BB59-24A6C2911568}" type="pres">
      <dgm:prSet presAssocID="{BB2316DD-DD1E-4A42-BA92-3A33AC62F7C9}" presName="negativeSpace" presStyleCnt="0"/>
      <dgm:spPr/>
    </dgm:pt>
    <dgm:pt modelId="{8FDADBE7-7D15-4AB9-8EB1-9F446C52CFD4}" type="pres">
      <dgm:prSet presAssocID="{BB2316DD-DD1E-4A42-BA92-3A33AC62F7C9}" presName="childText" presStyleLbl="conFgAcc1" presStyleIdx="2" presStyleCnt="3" custLinFactNeighborX="-1922" custLinFactNeighborY="208">
        <dgm:presLayoutVars>
          <dgm:bulletEnabled val="1"/>
        </dgm:presLayoutVars>
      </dgm:prSet>
      <dgm:spPr/>
    </dgm:pt>
  </dgm:ptLst>
  <dgm:cxnLst>
    <dgm:cxn modelId="{15331800-0029-4FEE-B708-67702EDB8CA8}" type="presOf" srcId="{B68A47DB-0F0D-4D6F-80AC-0787D341D8C0}" destId="{BC2B9D32-8B3F-457B-B6E6-8375B4C4A5D1}" srcOrd="0" destOrd="0" presId="urn:microsoft.com/office/officeart/2005/8/layout/list1"/>
    <dgm:cxn modelId="{3787EF13-2CF1-4522-A4AC-CBEF7229B6DB}" srcId="{F86CA744-30AD-4BA3-9078-260461E4A33D}" destId="{9219A8BC-DA90-4124-8E85-61D6F956AD7F}" srcOrd="0" destOrd="0" parTransId="{98061450-BC92-4FF8-A76C-03E1B5DA2531}" sibTransId="{AF5AC72E-B2B7-40E5-9D7A-D7E4CB6E0EA5}"/>
    <dgm:cxn modelId="{D663EA1D-84F1-4865-8AAD-C05D3F593482}" type="presOf" srcId="{F86CA744-30AD-4BA3-9078-260461E4A33D}" destId="{FB808967-BD5C-4EB0-B3DF-E33E2D12D1D9}" srcOrd="0" destOrd="0" presId="urn:microsoft.com/office/officeart/2005/8/layout/list1"/>
    <dgm:cxn modelId="{C5CEF924-7E2D-4F5D-B74E-F12E24EE6964}" srcId="{6AB2FF99-8444-4972-BB8F-3BCC83B500F6}" destId="{4AE876E3-8843-4181-BD2A-34EEC1DF3032}" srcOrd="1" destOrd="0" parTransId="{FD6C5386-1D42-4255-AB8F-C42C3810F815}" sibTransId="{00705CAA-0A4A-443F-B5BD-A11813006641}"/>
    <dgm:cxn modelId="{D8B0105F-AFA9-4C0D-8FAD-A2117C841DD7}" type="presOf" srcId="{B312227C-BC9D-4B72-B5AF-5B27E68A558E}" destId="{A1C7207E-58E9-40D1-9245-43F69F1DBCC9}" srcOrd="0" destOrd="1" presId="urn:microsoft.com/office/officeart/2005/8/layout/list1"/>
    <dgm:cxn modelId="{58539B4C-3AFE-41D4-8C8C-5BC8ECBB08A3}" type="presOf" srcId="{6AB2FF99-8444-4972-BB8F-3BCC83B500F6}" destId="{7959D7E8-86A5-4443-A08C-2CA87545EAB0}" srcOrd="0" destOrd="0" presId="urn:microsoft.com/office/officeart/2005/8/layout/list1"/>
    <dgm:cxn modelId="{82B44F83-EAAA-4BA1-AFD6-F1958D6C0E09}" srcId="{B68A47DB-0F0D-4D6F-80AC-0787D341D8C0}" destId="{F86CA744-30AD-4BA3-9078-260461E4A33D}" srcOrd="1" destOrd="0" parTransId="{CB048BBD-2AA0-4BC3-A151-DD16DD13AFB7}" sibTransId="{3F0C89C0-3FFD-4E06-A9F3-073347986135}"/>
    <dgm:cxn modelId="{6E376C88-E0A8-4C5F-89A2-A9EA4C7521A4}" srcId="{6AB2FF99-8444-4972-BB8F-3BCC83B500F6}" destId="{EA943DAE-83B4-460C-9C7D-60B00AFDB3E1}" srcOrd="0" destOrd="0" parTransId="{AB249EE5-584C-43CE-A787-56F1552AE2E0}" sibTransId="{503DA353-41EE-4CE0-8584-9285CD1B655D}"/>
    <dgm:cxn modelId="{289D029C-F96C-4B73-994B-CFF05F779570}" type="presOf" srcId="{BB2316DD-DD1E-4A42-BA92-3A33AC62F7C9}" destId="{CAB7FEB6-0A98-4D63-B720-BDCF508B8A02}" srcOrd="1" destOrd="0" presId="urn:microsoft.com/office/officeart/2005/8/layout/list1"/>
    <dgm:cxn modelId="{048D1BBB-6B14-4B32-95B0-31566F9CB38C}" srcId="{B68A47DB-0F0D-4D6F-80AC-0787D341D8C0}" destId="{BB2316DD-DD1E-4A42-BA92-3A33AC62F7C9}" srcOrd="2" destOrd="0" parTransId="{4FBAC8B0-0424-45A3-A3EC-023B959347F9}" sibTransId="{D51AC1D5-938D-4F77-B6C7-A6620199902F}"/>
    <dgm:cxn modelId="{25D33CC4-ED81-4A25-B220-E613F0898372}" type="presOf" srcId="{EA943DAE-83B4-460C-9C7D-60B00AFDB3E1}" destId="{B9C0C1BF-98B9-4453-9496-E13521993F40}" srcOrd="0" destOrd="0" presId="urn:microsoft.com/office/officeart/2005/8/layout/list1"/>
    <dgm:cxn modelId="{43073EC8-8203-41AB-BF55-C4CA390C0683}" srcId="{B68A47DB-0F0D-4D6F-80AC-0787D341D8C0}" destId="{6AB2FF99-8444-4972-BB8F-3BCC83B500F6}" srcOrd="0" destOrd="0" parTransId="{109CA45A-27F6-4835-8F50-AAA40DA0C217}" sibTransId="{7A34B826-02A3-4560-9949-046E2CE9E395}"/>
    <dgm:cxn modelId="{35A636E1-30D9-4FB8-99E6-24E7FA92C324}" type="presOf" srcId="{688F40B8-B5AA-4E47-B3A2-E96E563E9CDE}" destId="{A1C7207E-58E9-40D1-9245-43F69F1DBCC9}" srcOrd="0" destOrd="2" presId="urn:microsoft.com/office/officeart/2005/8/layout/list1"/>
    <dgm:cxn modelId="{F6FBCBE1-6299-447B-9353-FF41530E3644}" type="presOf" srcId="{095AEF34-983F-41E1-976D-CC98C8AF1B5A}" destId="{B9C0C1BF-98B9-4453-9496-E13521993F40}" srcOrd="0" destOrd="2" presId="urn:microsoft.com/office/officeart/2005/8/layout/list1"/>
    <dgm:cxn modelId="{759BABE2-FCFA-4A48-8157-522DA76C55CF}" srcId="{F86CA744-30AD-4BA3-9078-260461E4A33D}" destId="{B312227C-BC9D-4B72-B5AF-5B27E68A558E}" srcOrd="1" destOrd="0" parTransId="{D994E3C3-B281-444E-AC8B-45695EB5AAC9}" sibTransId="{D7F68578-CC40-4EDB-82CE-3EA2F32C5CAD}"/>
    <dgm:cxn modelId="{65F40FE9-7EAF-4C7B-9219-4E9F414D4E24}" type="presOf" srcId="{4AE876E3-8843-4181-BD2A-34EEC1DF3032}" destId="{B9C0C1BF-98B9-4453-9496-E13521993F40}" srcOrd="0" destOrd="1" presId="urn:microsoft.com/office/officeart/2005/8/layout/list1"/>
    <dgm:cxn modelId="{A1A5EEEF-02C9-405F-B38E-2BDD6A55E244}" type="presOf" srcId="{BB2316DD-DD1E-4A42-BA92-3A33AC62F7C9}" destId="{8364EFAA-5B26-4902-AA7E-61B36DECE2DA}" srcOrd="0" destOrd="0" presId="urn:microsoft.com/office/officeart/2005/8/layout/list1"/>
    <dgm:cxn modelId="{DAA046F3-A381-4FE7-B157-B3EFC11AB9B7}" srcId="{6AB2FF99-8444-4972-BB8F-3BCC83B500F6}" destId="{095AEF34-983F-41E1-976D-CC98C8AF1B5A}" srcOrd="2" destOrd="0" parTransId="{709C842B-2E3B-489B-9BE2-C41BE5C45747}" sibTransId="{B2FD7A09-8C9E-475C-BB43-8572BD00A8D3}"/>
    <dgm:cxn modelId="{B7AD25F7-A962-43B2-96C5-FE1FC1B15F4D}" srcId="{F86CA744-30AD-4BA3-9078-260461E4A33D}" destId="{688F40B8-B5AA-4E47-B3A2-E96E563E9CDE}" srcOrd="2" destOrd="0" parTransId="{FCF4691E-EC08-456C-8843-2C8AC7BA9675}" sibTransId="{3E259BBA-7F7C-4E32-B255-D571B15B095E}"/>
    <dgm:cxn modelId="{551E5CFA-F1A1-48DE-8371-C962B45DBD3D}" type="presOf" srcId="{9219A8BC-DA90-4124-8E85-61D6F956AD7F}" destId="{A1C7207E-58E9-40D1-9245-43F69F1DBCC9}" srcOrd="0" destOrd="0" presId="urn:microsoft.com/office/officeart/2005/8/layout/list1"/>
    <dgm:cxn modelId="{EFB1C1FB-55F0-4827-8960-B3CFF5E3446F}" type="presOf" srcId="{F86CA744-30AD-4BA3-9078-260461E4A33D}" destId="{792E9682-46E8-41EF-A328-3078AF2C9C04}" srcOrd="1" destOrd="0" presId="urn:microsoft.com/office/officeart/2005/8/layout/list1"/>
    <dgm:cxn modelId="{31023AFC-0708-4FCE-81B5-758BE63E928C}" type="presOf" srcId="{6AB2FF99-8444-4972-BB8F-3BCC83B500F6}" destId="{CA51090B-B01F-4F80-B0C1-7B77CB147497}" srcOrd="1" destOrd="0" presId="urn:microsoft.com/office/officeart/2005/8/layout/list1"/>
    <dgm:cxn modelId="{44C6A734-783A-4386-ACBD-BE8A8CCC2E78}" type="presParOf" srcId="{BC2B9D32-8B3F-457B-B6E6-8375B4C4A5D1}" destId="{D0A15657-FD46-4796-AB98-7B7FC16CBBB5}" srcOrd="0" destOrd="0" presId="urn:microsoft.com/office/officeart/2005/8/layout/list1"/>
    <dgm:cxn modelId="{9BFD71DD-4965-40A8-BDEA-6894F4009D7F}" type="presParOf" srcId="{D0A15657-FD46-4796-AB98-7B7FC16CBBB5}" destId="{7959D7E8-86A5-4443-A08C-2CA87545EAB0}" srcOrd="0" destOrd="0" presId="urn:microsoft.com/office/officeart/2005/8/layout/list1"/>
    <dgm:cxn modelId="{93BC4130-CD0B-4B41-8A3E-64BACDEDCA77}" type="presParOf" srcId="{D0A15657-FD46-4796-AB98-7B7FC16CBBB5}" destId="{CA51090B-B01F-4F80-B0C1-7B77CB147497}" srcOrd="1" destOrd="0" presId="urn:microsoft.com/office/officeart/2005/8/layout/list1"/>
    <dgm:cxn modelId="{E8040844-7103-47FB-9E5D-D51C2271707F}" type="presParOf" srcId="{BC2B9D32-8B3F-457B-B6E6-8375B4C4A5D1}" destId="{FDF0EBF6-5042-41D8-9421-BB6ED1397775}" srcOrd="1" destOrd="0" presId="urn:microsoft.com/office/officeart/2005/8/layout/list1"/>
    <dgm:cxn modelId="{0C6FFF01-2A04-436D-B0C4-D368F63ED528}" type="presParOf" srcId="{BC2B9D32-8B3F-457B-B6E6-8375B4C4A5D1}" destId="{B9C0C1BF-98B9-4453-9496-E13521993F40}" srcOrd="2" destOrd="0" presId="urn:microsoft.com/office/officeart/2005/8/layout/list1"/>
    <dgm:cxn modelId="{7DEA1005-8745-416C-8D17-C43772D3D24C}" type="presParOf" srcId="{BC2B9D32-8B3F-457B-B6E6-8375B4C4A5D1}" destId="{E1304CD2-2820-4A02-B037-D55B86B569E4}" srcOrd="3" destOrd="0" presId="urn:microsoft.com/office/officeart/2005/8/layout/list1"/>
    <dgm:cxn modelId="{9A94826B-85C6-4E5C-AF90-7638CAF30918}" type="presParOf" srcId="{BC2B9D32-8B3F-457B-B6E6-8375B4C4A5D1}" destId="{264F2BAA-1DAE-4D12-B611-7E76BC136E0F}" srcOrd="4" destOrd="0" presId="urn:microsoft.com/office/officeart/2005/8/layout/list1"/>
    <dgm:cxn modelId="{E2C46B59-BD0D-42B3-8629-31D609E7E5E7}" type="presParOf" srcId="{264F2BAA-1DAE-4D12-B611-7E76BC136E0F}" destId="{FB808967-BD5C-4EB0-B3DF-E33E2D12D1D9}" srcOrd="0" destOrd="0" presId="urn:microsoft.com/office/officeart/2005/8/layout/list1"/>
    <dgm:cxn modelId="{E401A822-F1E5-4903-9C04-84ECE5DCB4B3}" type="presParOf" srcId="{264F2BAA-1DAE-4D12-B611-7E76BC136E0F}" destId="{792E9682-46E8-41EF-A328-3078AF2C9C04}" srcOrd="1" destOrd="0" presId="urn:microsoft.com/office/officeart/2005/8/layout/list1"/>
    <dgm:cxn modelId="{D5297996-C71A-4E98-BD8A-C114EF419568}" type="presParOf" srcId="{BC2B9D32-8B3F-457B-B6E6-8375B4C4A5D1}" destId="{C5B65E51-0B0F-4C12-801B-DE12195E93DD}" srcOrd="5" destOrd="0" presId="urn:microsoft.com/office/officeart/2005/8/layout/list1"/>
    <dgm:cxn modelId="{12AF579C-623C-4220-AC80-6D2692E22D77}" type="presParOf" srcId="{BC2B9D32-8B3F-457B-B6E6-8375B4C4A5D1}" destId="{A1C7207E-58E9-40D1-9245-43F69F1DBCC9}" srcOrd="6" destOrd="0" presId="urn:microsoft.com/office/officeart/2005/8/layout/list1"/>
    <dgm:cxn modelId="{F646F39C-73AD-4B0C-A4AF-2E007F8D912F}" type="presParOf" srcId="{BC2B9D32-8B3F-457B-B6E6-8375B4C4A5D1}" destId="{9698DB50-9FBF-4E5E-8B49-C94AA30DFA44}" srcOrd="7" destOrd="0" presId="urn:microsoft.com/office/officeart/2005/8/layout/list1"/>
    <dgm:cxn modelId="{B5DCB7BA-BBAE-4D16-804C-C501AD6786C1}" type="presParOf" srcId="{BC2B9D32-8B3F-457B-B6E6-8375B4C4A5D1}" destId="{46E35851-DF24-4EB3-9294-F9DA966BFDDD}" srcOrd="8" destOrd="0" presId="urn:microsoft.com/office/officeart/2005/8/layout/list1"/>
    <dgm:cxn modelId="{91A75C99-5C9C-4A86-85B7-DC513F6CF80D}" type="presParOf" srcId="{46E35851-DF24-4EB3-9294-F9DA966BFDDD}" destId="{8364EFAA-5B26-4902-AA7E-61B36DECE2DA}" srcOrd="0" destOrd="0" presId="urn:microsoft.com/office/officeart/2005/8/layout/list1"/>
    <dgm:cxn modelId="{6B762A94-95FE-4B53-9A17-AEEF15937C3E}" type="presParOf" srcId="{46E35851-DF24-4EB3-9294-F9DA966BFDDD}" destId="{CAB7FEB6-0A98-4D63-B720-BDCF508B8A02}" srcOrd="1" destOrd="0" presId="urn:microsoft.com/office/officeart/2005/8/layout/list1"/>
    <dgm:cxn modelId="{CD1D12D1-5700-40E8-AE9F-AFC89F397329}" type="presParOf" srcId="{BC2B9D32-8B3F-457B-B6E6-8375B4C4A5D1}" destId="{DB478718-78EB-48AE-BB59-24A6C2911568}" srcOrd="9" destOrd="0" presId="urn:microsoft.com/office/officeart/2005/8/layout/list1"/>
    <dgm:cxn modelId="{24753405-6684-47DB-A71A-41A775CA8C8C}" type="presParOf" srcId="{BC2B9D32-8B3F-457B-B6E6-8375B4C4A5D1}" destId="{8FDADBE7-7D15-4AB9-8EB1-9F446C52CFD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A98C1D7-0426-4D88-89CB-9765DD269D90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70E996C3-3FBF-4ABF-8A46-53479A3007DF}">
      <dgm:prSet phldrT="[Texto]"/>
      <dgm:spPr/>
      <dgm:t>
        <a:bodyPr/>
        <a:lstStyle/>
        <a:p>
          <a:r>
            <a:rPr lang="es-CL" dirty="0"/>
            <a:t>Eliminar por completo el micro-organismo reduciendo la posibilidad de auto infección</a:t>
          </a:r>
        </a:p>
      </dgm:t>
    </dgm:pt>
    <dgm:pt modelId="{644A6C1A-D8E0-40F1-A834-A56D61F0A017}" type="parTrans" cxnId="{BF8C4B76-99F2-4A54-B18C-B5F1872935A4}">
      <dgm:prSet/>
      <dgm:spPr/>
      <dgm:t>
        <a:bodyPr/>
        <a:lstStyle/>
        <a:p>
          <a:endParaRPr lang="es-CL"/>
        </a:p>
      </dgm:t>
    </dgm:pt>
    <dgm:pt modelId="{1C16B7A4-00A8-4667-B82E-58CF3E80AD0F}" type="sibTrans" cxnId="{BF8C4B76-99F2-4A54-B18C-B5F1872935A4}">
      <dgm:prSet/>
      <dgm:spPr/>
      <dgm:t>
        <a:bodyPr/>
        <a:lstStyle/>
        <a:p>
          <a:endParaRPr lang="es-CL"/>
        </a:p>
      </dgm:t>
    </dgm:pt>
    <dgm:pt modelId="{AD9E1046-1DDB-4845-A412-2E2C623CE340}">
      <dgm:prSet phldrT="[Texto]"/>
      <dgm:spPr/>
      <dgm:t>
        <a:bodyPr/>
        <a:lstStyle/>
        <a:p>
          <a:r>
            <a:rPr lang="es-CL" dirty="0"/>
            <a:t>Prevención de complicaciones asociadas a la infección crónica</a:t>
          </a:r>
        </a:p>
      </dgm:t>
    </dgm:pt>
    <dgm:pt modelId="{00E7ECD6-93CB-48DF-A234-CA436930F3AF}" type="parTrans" cxnId="{94C5791B-7122-443F-B76B-0F32AE4EFD15}">
      <dgm:prSet/>
      <dgm:spPr/>
      <dgm:t>
        <a:bodyPr/>
        <a:lstStyle/>
        <a:p>
          <a:endParaRPr lang="es-CL"/>
        </a:p>
      </dgm:t>
    </dgm:pt>
    <dgm:pt modelId="{22B1D5C1-D447-4C82-96A2-896AC398F96C}" type="sibTrans" cxnId="{94C5791B-7122-443F-B76B-0F32AE4EFD15}">
      <dgm:prSet/>
      <dgm:spPr/>
      <dgm:t>
        <a:bodyPr/>
        <a:lstStyle/>
        <a:p>
          <a:endParaRPr lang="es-CL"/>
        </a:p>
      </dgm:t>
    </dgm:pt>
    <dgm:pt modelId="{F228E8C5-5DB8-45E3-9F18-350B1C6E16BE}">
      <dgm:prSet phldrT="[Texto]"/>
      <dgm:spPr/>
      <dgm:t>
        <a:bodyPr/>
        <a:lstStyle/>
        <a:p>
          <a:r>
            <a:rPr lang="es-CL" dirty="0"/>
            <a:t>Tratar la infección sintomática</a:t>
          </a:r>
        </a:p>
      </dgm:t>
    </dgm:pt>
    <dgm:pt modelId="{697A3ED6-377F-4307-8797-687E8DB2BFA9}" type="parTrans" cxnId="{3907A004-A13A-4704-8723-C2B0B109C569}">
      <dgm:prSet/>
      <dgm:spPr/>
      <dgm:t>
        <a:bodyPr/>
        <a:lstStyle/>
        <a:p>
          <a:endParaRPr lang="es-CL"/>
        </a:p>
      </dgm:t>
    </dgm:pt>
    <dgm:pt modelId="{E51FCA77-FF67-42A0-B738-2AC66731BA81}" type="sibTrans" cxnId="{3907A004-A13A-4704-8723-C2B0B109C569}">
      <dgm:prSet/>
      <dgm:spPr/>
      <dgm:t>
        <a:bodyPr/>
        <a:lstStyle/>
        <a:p>
          <a:endParaRPr lang="es-CL"/>
        </a:p>
      </dgm:t>
    </dgm:pt>
    <dgm:pt modelId="{9361D5A2-9E3B-4CF4-BA3B-8A6A7ABFD24B}" type="pres">
      <dgm:prSet presAssocID="{BA98C1D7-0426-4D88-89CB-9765DD269D90}" presName="diagram" presStyleCnt="0">
        <dgm:presLayoutVars>
          <dgm:dir/>
          <dgm:resizeHandles val="exact"/>
        </dgm:presLayoutVars>
      </dgm:prSet>
      <dgm:spPr/>
    </dgm:pt>
    <dgm:pt modelId="{B9EE9AAA-7CAA-45B3-AFC8-4266892E99D2}" type="pres">
      <dgm:prSet presAssocID="{70E996C3-3FBF-4ABF-8A46-53479A3007DF}" presName="node" presStyleLbl="node1" presStyleIdx="0" presStyleCnt="3">
        <dgm:presLayoutVars>
          <dgm:bulletEnabled val="1"/>
        </dgm:presLayoutVars>
      </dgm:prSet>
      <dgm:spPr/>
    </dgm:pt>
    <dgm:pt modelId="{9361EF49-A2D8-4326-8E0A-851D004942E8}" type="pres">
      <dgm:prSet presAssocID="{1C16B7A4-00A8-4667-B82E-58CF3E80AD0F}" presName="sibTrans" presStyleCnt="0"/>
      <dgm:spPr/>
    </dgm:pt>
    <dgm:pt modelId="{94917D86-F463-4DCB-AF38-28B4967B0F69}" type="pres">
      <dgm:prSet presAssocID="{AD9E1046-1DDB-4845-A412-2E2C623CE340}" presName="node" presStyleLbl="node1" presStyleIdx="1" presStyleCnt="3">
        <dgm:presLayoutVars>
          <dgm:bulletEnabled val="1"/>
        </dgm:presLayoutVars>
      </dgm:prSet>
      <dgm:spPr/>
    </dgm:pt>
    <dgm:pt modelId="{F36694C4-6BA5-444F-A44D-98B7E9D77D2D}" type="pres">
      <dgm:prSet presAssocID="{22B1D5C1-D447-4C82-96A2-896AC398F96C}" presName="sibTrans" presStyleCnt="0"/>
      <dgm:spPr/>
    </dgm:pt>
    <dgm:pt modelId="{D285CB2F-2B31-465D-AA9A-1C8C1103CF54}" type="pres">
      <dgm:prSet presAssocID="{F228E8C5-5DB8-45E3-9F18-350B1C6E16BE}" presName="node" presStyleLbl="node1" presStyleIdx="2" presStyleCnt="3">
        <dgm:presLayoutVars>
          <dgm:bulletEnabled val="1"/>
        </dgm:presLayoutVars>
      </dgm:prSet>
      <dgm:spPr/>
    </dgm:pt>
  </dgm:ptLst>
  <dgm:cxnLst>
    <dgm:cxn modelId="{3907A004-A13A-4704-8723-C2B0B109C569}" srcId="{BA98C1D7-0426-4D88-89CB-9765DD269D90}" destId="{F228E8C5-5DB8-45E3-9F18-350B1C6E16BE}" srcOrd="2" destOrd="0" parTransId="{697A3ED6-377F-4307-8797-687E8DB2BFA9}" sibTransId="{E51FCA77-FF67-42A0-B738-2AC66731BA81}"/>
    <dgm:cxn modelId="{94C5791B-7122-443F-B76B-0F32AE4EFD15}" srcId="{BA98C1D7-0426-4D88-89CB-9765DD269D90}" destId="{AD9E1046-1DDB-4845-A412-2E2C623CE340}" srcOrd="1" destOrd="0" parTransId="{00E7ECD6-93CB-48DF-A234-CA436930F3AF}" sibTransId="{22B1D5C1-D447-4C82-96A2-896AC398F96C}"/>
    <dgm:cxn modelId="{BC683333-F252-4DFE-A6BB-617AA9F74C3D}" type="presOf" srcId="{BA98C1D7-0426-4D88-89CB-9765DD269D90}" destId="{9361D5A2-9E3B-4CF4-BA3B-8A6A7ABFD24B}" srcOrd="0" destOrd="0" presId="urn:microsoft.com/office/officeart/2005/8/layout/default"/>
    <dgm:cxn modelId="{BF8C4B76-99F2-4A54-B18C-B5F1872935A4}" srcId="{BA98C1D7-0426-4D88-89CB-9765DD269D90}" destId="{70E996C3-3FBF-4ABF-8A46-53479A3007DF}" srcOrd="0" destOrd="0" parTransId="{644A6C1A-D8E0-40F1-A834-A56D61F0A017}" sibTransId="{1C16B7A4-00A8-4667-B82E-58CF3E80AD0F}"/>
    <dgm:cxn modelId="{A3E88C76-9A19-4D14-91F6-8570CB5FB9C7}" type="presOf" srcId="{AD9E1046-1DDB-4845-A412-2E2C623CE340}" destId="{94917D86-F463-4DCB-AF38-28B4967B0F69}" srcOrd="0" destOrd="0" presId="urn:microsoft.com/office/officeart/2005/8/layout/default"/>
    <dgm:cxn modelId="{4D244C8C-1752-4A50-AC68-58CBC68CAF96}" type="presOf" srcId="{70E996C3-3FBF-4ABF-8A46-53479A3007DF}" destId="{B9EE9AAA-7CAA-45B3-AFC8-4266892E99D2}" srcOrd="0" destOrd="0" presId="urn:microsoft.com/office/officeart/2005/8/layout/default"/>
    <dgm:cxn modelId="{0727969B-2204-4426-B9AC-CE8DC231D401}" type="presOf" srcId="{F228E8C5-5DB8-45E3-9F18-350B1C6E16BE}" destId="{D285CB2F-2B31-465D-AA9A-1C8C1103CF54}" srcOrd="0" destOrd="0" presId="urn:microsoft.com/office/officeart/2005/8/layout/default"/>
    <dgm:cxn modelId="{49D65F71-5FD5-4DA1-9A6B-CCDB22D7176F}" type="presParOf" srcId="{9361D5A2-9E3B-4CF4-BA3B-8A6A7ABFD24B}" destId="{B9EE9AAA-7CAA-45B3-AFC8-4266892E99D2}" srcOrd="0" destOrd="0" presId="urn:microsoft.com/office/officeart/2005/8/layout/default"/>
    <dgm:cxn modelId="{59550420-4DA5-4DD5-9623-E58F827F673F}" type="presParOf" srcId="{9361D5A2-9E3B-4CF4-BA3B-8A6A7ABFD24B}" destId="{9361EF49-A2D8-4326-8E0A-851D004942E8}" srcOrd="1" destOrd="0" presId="urn:microsoft.com/office/officeart/2005/8/layout/default"/>
    <dgm:cxn modelId="{398BC7ED-CF61-43ED-810A-F3C08C856949}" type="presParOf" srcId="{9361D5A2-9E3B-4CF4-BA3B-8A6A7ABFD24B}" destId="{94917D86-F463-4DCB-AF38-28B4967B0F69}" srcOrd="2" destOrd="0" presId="urn:microsoft.com/office/officeart/2005/8/layout/default"/>
    <dgm:cxn modelId="{773461FF-1464-4077-AF63-ACFC357EDD9B}" type="presParOf" srcId="{9361D5A2-9E3B-4CF4-BA3B-8A6A7ABFD24B}" destId="{F36694C4-6BA5-444F-A44D-98B7E9D77D2D}" srcOrd="3" destOrd="0" presId="urn:microsoft.com/office/officeart/2005/8/layout/default"/>
    <dgm:cxn modelId="{D8B4D543-AFC3-4B05-A6D3-B002377415D6}" type="presParOf" srcId="{9361D5A2-9E3B-4CF4-BA3B-8A6A7ABFD24B}" destId="{D285CB2F-2B31-465D-AA9A-1C8C1103CF5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F46F439-C91F-445D-9F9F-A8C8D9BCD5A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BC149280-2A8A-4AE3-B181-525F67F3FE33}">
      <dgm:prSet phldrT="[Texto]"/>
      <dgm:spPr/>
      <dgm:t>
        <a:bodyPr/>
        <a:lstStyle/>
        <a:p>
          <a:r>
            <a:rPr lang="es-CL" dirty="0"/>
            <a:t>Infección Aguda y Crónica</a:t>
          </a:r>
        </a:p>
      </dgm:t>
    </dgm:pt>
    <dgm:pt modelId="{EBF5809F-3948-4EA6-9E17-EF6B7BE9F255}" type="parTrans" cxnId="{837EA86D-1662-4B0F-BA3A-7097CBACC6FC}">
      <dgm:prSet/>
      <dgm:spPr/>
      <dgm:t>
        <a:bodyPr/>
        <a:lstStyle/>
        <a:p>
          <a:endParaRPr lang="es-CL"/>
        </a:p>
      </dgm:t>
    </dgm:pt>
    <dgm:pt modelId="{6B35C5BD-255D-440A-8FBA-71DB2A6A1EBA}" type="sibTrans" cxnId="{837EA86D-1662-4B0F-BA3A-7097CBACC6FC}">
      <dgm:prSet/>
      <dgm:spPr/>
      <dgm:t>
        <a:bodyPr/>
        <a:lstStyle/>
        <a:p>
          <a:endParaRPr lang="es-CL"/>
        </a:p>
      </dgm:t>
    </dgm:pt>
    <dgm:pt modelId="{CD09F214-98E2-46D2-A127-CEDFD78B7412}">
      <dgm:prSet phldrT="[Texto]"/>
      <dgm:spPr/>
      <dgm:t>
        <a:bodyPr/>
        <a:lstStyle/>
        <a:p>
          <a:r>
            <a:rPr lang="es-CL" dirty="0"/>
            <a:t>Ivermectina 200 ug/kg/dia por 2 días consecutivos  </a:t>
          </a:r>
          <a:r>
            <a:rPr lang="es-CL" dirty="0">
              <a:sym typeface="Wingdings" panose="05000000000000000000" pitchFamily="2" charset="2"/>
            </a:rPr>
            <a:t> </a:t>
          </a:r>
          <a:r>
            <a:rPr lang="es-CL" dirty="0"/>
            <a:t>Considerar repetir dosis en 14 días</a:t>
          </a:r>
        </a:p>
      </dgm:t>
    </dgm:pt>
    <dgm:pt modelId="{53A8F005-08F6-46F8-ABAE-8D41A32779CC}" type="parTrans" cxnId="{99BFDEA0-99B4-4B90-AD68-BA2BEAC8EC15}">
      <dgm:prSet/>
      <dgm:spPr/>
      <dgm:t>
        <a:bodyPr/>
        <a:lstStyle/>
        <a:p>
          <a:endParaRPr lang="es-CL"/>
        </a:p>
      </dgm:t>
    </dgm:pt>
    <dgm:pt modelId="{B76A60B9-4542-4567-ADF3-C604E3C1D572}" type="sibTrans" cxnId="{99BFDEA0-99B4-4B90-AD68-BA2BEAC8EC15}">
      <dgm:prSet/>
      <dgm:spPr/>
      <dgm:t>
        <a:bodyPr/>
        <a:lstStyle/>
        <a:p>
          <a:endParaRPr lang="es-CL"/>
        </a:p>
      </dgm:t>
    </dgm:pt>
    <dgm:pt modelId="{0D7B077D-0C2A-4EC7-8E60-C4FA8D478DE7}">
      <dgm:prSet phldrT="[Texto]"/>
      <dgm:spPr/>
      <dgm:t>
        <a:bodyPr/>
        <a:lstStyle/>
        <a:p>
          <a:r>
            <a:rPr lang="es-CL" dirty="0"/>
            <a:t>Infección diseminada</a:t>
          </a:r>
        </a:p>
      </dgm:t>
    </dgm:pt>
    <dgm:pt modelId="{E0395DBF-FF45-4CE2-9D7D-5D16E1F8EF77}" type="parTrans" cxnId="{1530AE56-6758-4B25-874A-24DA4B151FDC}">
      <dgm:prSet/>
      <dgm:spPr/>
      <dgm:t>
        <a:bodyPr/>
        <a:lstStyle/>
        <a:p>
          <a:endParaRPr lang="es-CL"/>
        </a:p>
      </dgm:t>
    </dgm:pt>
    <dgm:pt modelId="{C4B3E5F4-0670-4B27-803B-1BC168D3C5FD}" type="sibTrans" cxnId="{1530AE56-6758-4B25-874A-24DA4B151FDC}">
      <dgm:prSet/>
      <dgm:spPr/>
      <dgm:t>
        <a:bodyPr/>
        <a:lstStyle/>
        <a:p>
          <a:endParaRPr lang="es-CL"/>
        </a:p>
      </dgm:t>
    </dgm:pt>
    <dgm:pt modelId="{B9E1BC36-CCF8-4113-A342-A9BA9C2B23FF}">
      <dgm:prSet phldrT="[Texto]"/>
      <dgm:spPr/>
      <dgm:t>
        <a:bodyPr/>
        <a:lstStyle/>
        <a:p>
          <a:r>
            <a:rPr lang="es-CL" dirty="0"/>
            <a:t>Ivermectina 200 ug/kg/dia por al menos 14 días </a:t>
          </a:r>
          <a:r>
            <a:rPr lang="es-CL" dirty="0">
              <a:sym typeface="Wingdings" panose="05000000000000000000" pitchFamily="2" charset="2"/>
            </a:rPr>
            <a:t> Hasta obtener estudio parasitológico o inmunológico negativo.</a:t>
          </a:r>
          <a:endParaRPr lang="es-CL" dirty="0"/>
        </a:p>
      </dgm:t>
    </dgm:pt>
    <dgm:pt modelId="{F50D5AD1-FE0D-49C2-B63C-18D4C61FCA8A}" type="parTrans" cxnId="{B8244EA6-ABC5-42D8-BCAD-5DF3E18AF8C0}">
      <dgm:prSet/>
      <dgm:spPr/>
      <dgm:t>
        <a:bodyPr/>
        <a:lstStyle/>
        <a:p>
          <a:endParaRPr lang="es-CL"/>
        </a:p>
      </dgm:t>
    </dgm:pt>
    <dgm:pt modelId="{3F224264-4E3E-40EA-9275-B2388FC241A7}" type="sibTrans" cxnId="{B8244EA6-ABC5-42D8-BCAD-5DF3E18AF8C0}">
      <dgm:prSet/>
      <dgm:spPr/>
      <dgm:t>
        <a:bodyPr/>
        <a:lstStyle/>
        <a:p>
          <a:endParaRPr lang="es-CL"/>
        </a:p>
      </dgm:t>
    </dgm:pt>
    <dgm:pt modelId="{A8AB6A11-92B8-428F-8CB2-A3235850623D}">
      <dgm:prSet phldrT="[Texto]"/>
      <dgm:spPr/>
      <dgm:t>
        <a:bodyPr/>
        <a:lstStyle/>
        <a:p>
          <a:r>
            <a:rPr lang="es-CL" dirty="0"/>
            <a:t>Albendazol 400 mg c/12 horas por 5-7 días </a:t>
          </a:r>
          <a:r>
            <a:rPr lang="es-CL" dirty="0">
              <a:sym typeface="Wingdings" panose="05000000000000000000" pitchFamily="2" charset="2"/>
            </a:rPr>
            <a:t> Ligeramente inferior a Ivermectina</a:t>
          </a:r>
          <a:endParaRPr lang="es-CL" dirty="0"/>
        </a:p>
      </dgm:t>
    </dgm:pt>
    <dgm:pt modelId="{B5352E51-0370-4BF2-A017-51AE379A6AFF}" type="parTrans" cxnId="{BCF11BE5-155B-4992-AD24-AC797A2014E0}">
      <dgm:prSet/>
      <dgm:spPr/>
      <dgm:t>
        <a:bodyPr/>
        <a:lstStyle/>
        <a:p>
          <a:endParaRPr lang="es-CL"/>
        </a:p>
      </dgm:t>
    </dgm:pt>
    <dgm:pt modelId="{57B13DA3-9133-40D9-B2E7-B95DF6EBA1CE}" type="sibTrans" cxnId="{BCF11BE5-155B-4992-AD24-AC797A2014E0}">
      <dgm:prSet/>
      <dgm:spPr/>
      <dgm:t>
        <a:bodyPr/>
        <a:lstStyle/>
        <a:p>
          <a:endParaRPr lang="es-CL"/>
        </a:p>
      </dgm:t>
    </dgm:pt>
    <dgm:pt modelId="{94DA34D6-5D38-4455-9A54-42F3C2450F8B}">
      <dgm:prSet phldrT="[Texto]"/>
      <dgm:spPr/>
      <dgm:t>
        <a:bodyPr/>
        <a:lstStyle/>
        <a:p>
          <a:r>
            <a:rPr lang="es-CL" dirty="0"/>
            <a:t>Existen estudios que recomiendan la asociación de Ivermectina + </a:t>
          </a:r>
          <a:r>
            <a:rPr lang="es-CL" dirty="0" err="1"/>
            <a:t>Abendazol</a:t>
          </a:r>
          <a:endParaRPr lang="es-CL" dirty="0"/>
        </a:p>
      </dgm:t>
    </dgm:pt>
    <dgm:pt modelId="{656EFF6D-3A32-4047-9CB8-5466E2FF063B}" type="parTrans" cxnId="{69E95597-E0ED-4936-880B-B2069EC49244}">
      <dgm:prSet/>
      <dgm:spPr/>
    </dgm:pt>
    <dgm:pt modelId="{EFF4FFFF-484D-4E20-9068-CF03A993D63E}" type="sibTrans" cxnId="{69E95597-E0ED-4936-880B-B2069EC49244}">
      <dgm:prSet/>
      <dgm:spPr/>
    </dgm:pt>
    <dgm:pt modelId="{A96827DF-37B5-4CB4-86DA-7578D08DC42D}" type="pres">
      <dgm:prSet presAssocID="{CF46F439-C91F-445D-9F9F-A8C8D9BCD5A0}" presName="linear" presStyleCnt="0">
        <dgm:presLayoutVars>
          <dgm:animLvl val="lvl"/>
          <dgm:resizeHandles val="exact"/>
        </dgm:presLayoutVars>
      </dgm:prSet>
      <dgm:spPr/>
    </dgm:pt>
    <dgm:pt modelId="{5F4DD1D2-2486-4322-BCA3-D5A003D412D4}" type="pres">
      <dgm:prSet presAssocID="{BC149280-2A8A-4AE3-B181-525F67F3FE3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B419EBB-8CDD-4542-B52F-EA741182D27C}" type="pres">
      <dgm:prSet presAssocID="{BC149280-2A8A-4AE3-B181-525F67F3FE33}" presName="childText" presStyleLbl="revTx" presStyleIdx="0" presStyleCnt="2">
        <dgm:presLayoutVars>
          <dgm:bulletEnabled val="1"/>
        </dgm:presLayoutVars>
      </dgm:prSet>
      <dgm:spPr/>
    </dgm:pt>
    <dgm:pt modelId="{2B1F77F8-1573-4DFE-9723-83A39C779D71}" type="pres">
      <dgm:prSet presAssocID="{0D7B077D-0C2A-4EC7-8E60-C4FA8D478DE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01FC2A3-5360-49EC-9C68-69A9B7457824}" type="pres">
      <dgm:prSet presAssocID="{0D7B077D-0C2A-4EC7-8E60-C4FA8D478DE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F8EA11B-B71F-4DE2-B1F4-8F0B85498702}" type="presOf" srcId="{CF46F439-C91F-445D-9F9F-A8C8D9BCD5A0}" destId="{A96827DF-37B5-4CB4-86DA-7578D08DC42D}" srcOrd="0" destOrd="0" presId="urn:microsoft.com/office/officeart/2005/8/layout/vList2"/>
    <dgm:cxn modelId="{3843DC1D-B634-4A0F-B24C-3AC11FAC64DD}" type="presOf" srcId="{BC149280-2A8A-4AE3-B181-525F67F3FE33}" destId="{5F4DD1D2-2486-4322-BCA3-D5A003D412D4}" srcOrd="0" destOrd="0" presId="urn:microsoft.com/office/officeart/2005/8/layout/vList2"/>
    <dgm:cxn modelId="{9A50DA45-8576-4897-8CDA-43FD45BB96FA}" type="presOf" srcId="{94DA34D6-5D38-4455-9A54-42F3C2450F8B}" destId="{201FC2A3-5360-49EC-9C68-69A9B7457824}" srcOrd="0" destOrd="1" presId="urn:microsoft.com/office/officeart/2005/8/layout/vList2"/>
    <dgm:cxn modelId="{2B930768-CD91-4288-A071-5BE228193281}" type="presOf" srcId="{0D7B077D-0C2A-4EC7-8E60-C4FA8D478DE7}" destId="{2B1F77F8-1573-4DFE-9723-83A39C779D71}" srcOrd="0" destOrd="0" presId="urn:microsoft.com/office/officeart/2005/8/layout/vList2"/>
    <dgm:cxn modelId="{837EA86D-1662-4B0F-BA3A-7097CBACC6FC}" srcId="{CF46F439-C91F-445D-9F9F-A8C8D9BCD5A0}" destId="{BC149280-2A8A-4AE3-B181-525F67F3FE33}" srcOrd="0" destOrd="0" parTransId="{EBF5809F-3948-4EA6-9E17-EF6B7BE9F255}" sibTransId="{6B35C5BD-255D-440A-8FBA-71DB2A6A1EBA}"/>
    <dgm:cxn modelId="{1530AE56-6758-4B25-874A-24DA4B151FDC}" srcId="{CF46F439-C91F-445D-9F9F-A8C8D9BCD5A0}" destId="{0D7B077D-0C2A-4EC7-8E60-C4FA8D478DE7}" srcOrd="1" destOrd="0" parTransId="{E0395DBF-FF45-4CE2-9D7D-5D16E1F8EF77}" sibTransId="{C4B3E5F4-0670-4B27-803B-1BC168D3C5FD}"/>
    <dgm:cxn modelId="{69E95597-E0ED-4936-880B-B2069EC49244}" srcId="{0D7B077D-0C2A-4EC7-8E60-C4FA8D478DE7}" destId="{94DA34D6-5D38-4455-9A54-42F3C2450F8B}" srcOrd="1" destOrd="0" parTransId="{656EFF6D-3A32-4047-9CB8-5466E2FF063B}" sibTransId="{EFF4FFFF-484D-4E20-9068-CF03A993D63E}"/>
    <dgm:cxn modelId="{99BFDEA0-99B4-4B90-AD68-BA2BEAC8EC15}" srcId="{BC149280-2A8A-4AE3-B181-525F67F3FE33}" destId="{CD09F214-98E2-46D2-A127-CEDFD78B7412}" srcOrd="0" destOrd="0" parTransId="{53A8F005-08F6-46F8-ABAE-8D41A32779CC}" sibTransId="{B76A60B9-4542-4567-ADF3-C604E3C1D572}"/>
    <dgm:cxn modelId="{B8244EA6-ABC5-42D8-BCAD-5DF3E18AF8C0}" srcId="{0D7B077D-0C2A-4EC7-8E60-C4FA8D478DE7}" destId="{B9E1BC36-CCF8-4113-A342-A9BA9C2B23FF}" srcOrd="0" destOrd="0" parTransId="{F50D5AD1-FE0D-49C2-B63C-18D4C61FCA8A}" sibTransId="{3F224264-4E3E-40EA-9275-B2388FC241A7}"/>
    <dgm:cxn modelId="{A6171DC1-7153-48C8-BA0B-AD04F3A61021}" type="presOf" srcId="{A8AB6A11-92B8-428F-8CB2-A3235850623D}" destId="{AB419EBB-8CDD-4542-B52F-EA741182D27C}" srcOrd="0" destOrd="1" presId="urn:microsoft.com/office/officeart/2005/8/layout/vList2"/>
    <dgm:cxn modelId="{91EBCBC6-C7DD-41EE-B1B3-9A4ECE755F88}" type="presOf" srcId="{CD09F214-98E2-46D2-A127-CEDFD78B7412}" destId="{AB419EBB-8CDD-4542-B52F-EA741182D27C}" srcOrd="0" destOrd="0" presId="urn:microsoft.com/office/officeart/2005/8/layout/vList2"/>
    <dgm:cxn modelId="{BCF11BE5-155B-4992-AD24-AC797A2014E0}" srcId="{BC149280-2A8A-4AE3-B181-525F67F3FE33}" destId="{A8AB6A11-92B8-428F-8CB2-A3235850623D}" srcOrd="1" destOrd="0" parTransId="{B5352E51-0370-4BF2-A017-51AE379A6AFF}" sibTransId="{57B13DA3-9133-40D9-B2E7-B95DF6EBA1CE}"/>
    <dgm:cxn modelId="{321247F1-1CFC-4D76-988D-54F24C74CD2F}" type="presOf" srcId="{B9E1BC36-CCF8-4113-A342-A9BA9C2B23FF}" destId="{201FC2A3-5360-49EC-9C68-69A9B7457824}" srcOrd="0" destOrd="0" presId="urn:microsoft.com/office/officeart/2005/8/layout/vList2"/>
    <dgm:cxn modelId="{48AD0E07-2AC7-446B-9A24-C71924C2E64E}" type="presParOf" srcId="{A96827DF-37B5-4CB4-86DA-7578D08DC42D}" destId="{5F4DD1D2-2486-4322-BCA3-D5A003D412D4}" srcOrd="0" destOrd="0" presId="urn:microsoft.com/office/officeart/2005/8/layout/vList2"/>
    <dgm:cxn modelId="{B54A8960-0A86-44EB-867E-A14C24D36F55}" type="presParOf" srcId="{A96827DF-37B5-4CB4-86DA-7578D08DC42D}" destId="{AB419EBB-8CDD-4542-B52F-EA741182D27C}" srcOrd="1" destOrd="0" presId="urn:microsoft.com/office/officeart/2005/8/layout/vList2"/>
    <dgm:cxn modelId="{4846BD06-9C5B-45F8-95D3-F165A4D8D659}" type="presParOf" srcId="{A96827DF-37B5-4CB4-86DA-7578D08DC42D}" destId="{2B1F77F8-1573-4DFE-9723-83A39C779D71}" srcOrd="2" destOrd="0" presId="urn:microsoft.com/office/officeart/2005/8/layout/vList2"/>
    <dgm:cxn modelId="{142E18DA-E867-4C95-97EE-A7C411A7A5E5}" type="presParOf" srcId="{A96827DF-37B5-4CB4-86DA-7578D08DC42D}" destId="{201FC2A3-5360-49EC-9C68-69A9B745782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CEF78-85E6-437D-869C-66E44FA27AF9}">
      <dsp:nvSpPr>
        <dsp:cNvPr id="0" name=""/>
        <dsp:cNvSpPr/>
      </dsp:nvSpPr>
      <dsp:spPr>
        <a:xfrm>
          <a:off x="1281847" y="2084652"/>
          <a:ext cx="519662" cy="495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9831" y="0"/>
              </a:lnTo>
              <a:lnTo>
                <a:pt x="259831" y="495104"/>
              </a:lnTo>
              <a:lnTo>
                <a:pt x="519662" y="495104"/>
              </a:lnTo>
            </a:path>
          </a:pathLst>
        </a:custGeom>
        <a:noFill/>
        <a:ln w="1587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1523735" y="2314261"/>
        <a:ext cx="35887" cy="35887"/>
      </dsp:txXfrm>
    </dsp:sp>
    <dsp:sp modelId="{848C3E4D-B979-4121-8DF0-AA1DE2FA9E2B}">
      <dsp:nvSpPr>
        <dsp:cNvPr id="0" name=""/>
        <dsp:cNvSpPr/>
      </dsp:nvSpPr>
      <dsp:spPr>
        <a:xfrm>
          <a:off x="1281847" y="1589547"/>
          <a:ext cx="519662" cy="495104"/>
        </a:xfrm>
        <a:custGeom>
          <a:avLst/>
          <a:gdLst/>
          <a:ahLst/>
          <a:cxnLst/>
          <a:rect l="0" t="0" r="0" b="0"/>
          <a:pathLst>
            <a:path>
              <a:moveTo>
                <a:pt x="0" y="495104"/>
              </a:moveTo>
              <a:lnTo>
                <a:pt x="259831" y="495104"/>
              </a:lnTo>
              <a:lnTo>
                <a:pt x="259831" y="0"/>
              </a:lnTo>
              <a:lnTo>
                <a:pt x="519662" y="0"/>
              </a:lnTo>
            </a:path>
          </a:pathLst>
        </a:custGeom>
        <a:noFill/>
        <a:ln w="1587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1523735" y="1819156"/>
        <a:ext cx="35887" cy="35887"/>
      </dsp:txXfrm>
    </dsp:sp>
    <dsp:sp modelId="{0331EFA9-623F-4B52-920F-3EB9F6E8E4F5}">
      <dsp:nvSpPr>
        <dsp:cNvPr id="0" name=""/>
        <dsp:cNvSpPr/>
      </dsp:nvSpPr>
      <dsp:spPr>
        <a:xfrm rot="16200000">
          <a:off x="-1198888" y="1688568"/>
          <a:ext cx="4169305" cy="792167"/>
        </a:xfrm>
        <a:prstGeom prst="rect">
          <a:avLst/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300" kern="1200" dirty="0"/>
            <a:t>Diarrea Crónica</a:t>
          </a:r>
        </a:p>
      </dsp:txBody>
      <dsp:txXfrm>
        <a:off x="-1198888" y="1688568"/>
        <a:ext cx="4169305" cy="792167"/>
      </dsp:txXfrm>
    </dsp:sp>
    <dsp:sp modelId="{2D488574-D63E-4457-9A61-2CDF3C8ED85B}">
      <dsp:nvSpPr>
        <dsp:cNvPr id="0" name=""/>
        <dsp:cNvSpPr/>
      </dsp:nvSpPr>
      <dsp:spPr>
        <a:xfrm>
          <a:off x="1801510" y="1193463"/>
          <a:ext cx="2598310" cy="792167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300" kern="1200" dirty="0"/>
            <a:t>Funcional</a:t>
          </a:r>
        </a:p>
      </dsp:txBody>
      <dsp:txXfrm>
        <a:off x="1801510" y="1193463"/>
        <a:ext cx="2598310" cy="792167"/>
      </dsp:txXfrm>
    </dsp:sp>
    <dsp:sp modelId="{5555562E-B8CA-4689-B754-72F141E26CBD}">
      <dsp:nvSpPr>
        <dsp:cNvPr id="0" name=""/>
        <dsp:cNvSpPr/>
      </dsp:nvSpPr>
      <dsp:spPr>
        <a:xfrm>
          <a:off x="1801510" y="2183673"/>
          <a:ext cx="2598310" cy="792167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300" kern="1200" dirty="0"/>
            <a:t>Orgánica</a:t>
          </a:r>
        </a:p>
      </dsp:txBody>
      <dsp:txXfrm>
        <a:off x="1801510" y="2183673"/>
        <a:ext cx="2598310" cy="7921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C730C1-AA4F-485F-ABB8-4FD7F1179E75}">
      <dsp:nvSpPr>
        <dsp:cNvPr id="0" name=""/>
        <dsp:cNvSpPr/>
      </dsp:nvSpPr>
      <dsp:spPr>
        <a:xfrm>
          <a:off x="4240390" y="2774"/>
          <a:ext cx="1036281" cy="6735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 dirty="0"/>
            <a:t>Hemograma -VHS</a:t>
          </a:r>
          <a:endParaRPr lang="es-CL" sz="700" kern="1200" dirty="0"/>
        </a:p>
      </dsp:txBody>
      <dsp:txXfrm>
        <a:off x="4273272" y="35656"/>
        <a:ext cx="970517" cy="607819"/>
      </dsp:txXfrm>
    </dsp:sp>
    <dsp:sp modelId="{FC36A726-4CB8-4F7F-B120-3A6298DDB1AE}">
      <dsp:nvSpPr>
        <dsp:cNvPr id="0" name=""/>
        <dsp:cNvSpPr/>
      </dsp:nvSpPr>
      <dsp:spPr>
        <a:xfrm>
          <a:off x="2172406" y="339566"/>
          <a:ext cx="5172249" cy="5172249"/>
        </a:xfrm>
        <a:custGeom>
          <a:avLst/>
          <a:gdLst/>
          <a:ahLst/>
          <a:cxnLst/>
          <a:rect l="0" t="0" r="0" b="0"/>
          <a:pathLst>
            <a:path>
              <a:moveTo>
                <a:pt x="3110777" y="53777"/>
              </a:moveTo>
              <a:arcTo wR="2586124" hR="2586124" stAng="16902297" swAng="86850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E34707-1460-4FE4-8FBE-FD20B840F57B}">
      <dsp:nvSpPr>
        <dsp:cNvPr id="0" name=""/>
        <dsp:cNvSpPr/>
      </dsp:nvSpPr>
      <dsp:spPr>
        <a:xfrm>
          <a:off x="5902719" y="607813"/>
          <a:ext cx="1036281" cy="6735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 dirty="0"/>
            <a:t>PCR</a:t>
          </a:r>
          <a:endParaRPr lang="es-CL" sz="700" kern="1200" dirty="0"/>
        </a:p>
      </dsp:txBody>
      <dsp:txXfrm>
        <a:off x="5935601" y="640695"/>
        <a:ext cx="970517" cy="607819"/>
      </dsp:txXfrm>
    </dsp:sp>
    <dsp:sp modelId="{3461597E-642A-4E6F-A65B-97A6DEB7A3CA}">
      <dsp:nvSpPr>
        <dsp:cNvPr id="0" name=""/>
        <dsp:cNvSpPr/>
      </dsp:nvSpPr>
      <dsp:spPr>
        <a:xfrm>
          <a:off x="2172406" y="339566"/>
          <a:ext cx="5172249" cy="5172249"/>
        </a:xfrm>
        <a:custGeom>
          <a:avLst/>
          <a:gdLst/>
          <a:ahLst/>
          <a:cxnLst/>
          <a:rect l="0" t="0" r="0" b="0"/>
          <a:pathLst>
            <a:path>
              <a:moveTo>
                <a:pt x="4588406" y="949387"/>
              </a:moveTo>
              <a:arcTo wR="2586124" hR="2586124" stAng="19244171" swAng="128139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6EA169-F026-4670-B42D-9204BA4BE7DB}">
      <dsp:nvSpPr>
        <dsp:cNvPr id="0" name=""/>
        <dsp:cNvSpPr/>
      </dsp:nvSpPr>
      <dsp:spPr>
        <a:xfrm>
          <a:off x="6787226" y="2139823"/>
          <a:ext cx="1036281" cy="6735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 dirty="0"/>
            <a:t>Perfil Bioquímico</a:t>
          </a:r>
          <a:endParaRPr lang="es-CL" sz="700" kern="1200" dirty="0"/>
        </a:p>
      </dsp:txBody>
      <dsp:txXfrm>
        <a:off x="6820108" y="2172705"/>
        <a:ext cx="970517" cy="607819"/>
      </dsp:txXfrm>
    </dsp:sp>
    <dsp:sp modelId="{2C48BB84-65AD-4BFC-BB83-D8BA652590A5}">
      <dsp:nvSpPr>
        <dsp:cNvPr id="0" name=""/>
        <dsp:cNvSpPr/>
      </dsp:nvSpPr>
      <dsp:spPr>
        <a:xfrm>
          <a:off x="2172406" y="339566"/>
          <a:ext cx="5172249" cy="5172249"/>
        </a:xfrm>
        <a:custGeom>
          <a:avLst/>
          <a:gdLst/>
          <a:ahLst/>
          <a:cxnLst/>
          <a:rect l="0" t="0" r="0" b="0"/>
          <a:pathLst>
            <a:path>
              <a:moveTo>
                <a:pt x="5170258" y="2484668"/>
              </a:moveTo>
              <a:arcTo wR="2586124" hR="2586124" stAng="21465099" swAng="142258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F46E90-B5AC-4B06-B340-7868EF1961A0}">
      <dsp:nvSpPr>
        <dsp:cNvPr id="0" name=""/>
        <dsp:cNvSpPr/>
      </dsp:nvSpPr>
      <dsp:spPr>
        <a:xfrm>
          <a:off x="6480040" y="3881962"/>
          <a:ext cx="1036281" cy="6735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 dirty="0"/>
            <a:t>Perfil </a:t>
          </a:r>
          <a:r>
            <a:rPr lang="es-MX" sz="700" kern="1200" dirty="0" err="1"/>
            <a:t>Hepatico</a:t>
          </a:r>
          <a:endParaRPr lang="es-CL" sz="700" kern="1200" dirty="0"/>
        </a:p>
      </dsp:txBody>
      <dsp:txXfrm>
        <a:off x="6512922" y="3914844"/>
        <a:ext cx="970517" cy="607819"/>
      </dsp:txXfrm>
    </dsp:sp>
    <dsp:sp modelId="{FE812BCC-9A1F-441D-97E3-0371A5C890F3}">
      <dsp:nvSpPr>
        <dsp:cNvPr id="0" name=""/>
        <dsp:cNvSpPr/>
      </dsp:nvSpPr>
      <dsp:spPr>
        <a:xfrm>
          <a:off x="2172406" y="339566"/>
          <a:ext cx="5172249" cy="5172249"/>
        </a:xfrm>
        <a:custGeom>
          <a:avLst/>
          <a:gdLst/>
          <a:ahLst/>
          <a:cxnLst/>
          <a:rect l="0" t="0" r="0" b="0"/>
          <a:pathLst>
            <a:path>
              <a:moveTo>
                <a:pt x="4588880" y="4222283"/>
              </a:moveTo>
              <a:arcTo wR="2586124" hR="2586124" stAng="2354834" swAng="10636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57E7A8-20E3-40E2-AFD5-DB0EF8AD7DDB}">
      <dsp:nvSpPr>
        <dsp:cNvPr id="0" name=""/>
        <dsp:cNvSpPr/>
      </dsp:nvSpPr>
      <dsp:spPr>
        <a:xfrm>
          <a:off x="5124896" y="5019062"/>
          <a:ext cx="1036281" cy="6735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 dirty="0"/>
            <a:t>Coprocultivo</a:t>
          </a:r>
          <a:endParaRPr lang="es-CL" sz="700" kern="1200" dirty="0"/>
        </a:p>
      </dsp:txBody>
      <dsp:txXfrm>
        <a:off x="5157778" y="5051944"/>
        <a:ext cx="970517" cy="607819"/>
      </dsp:txXfrm>
    </dsp:sp>
    <dsp:sp modelId="{12F7CC6A-1094-4B2C-8AF5-97FCF9058195}">
      <dsp:nvSpPr>
        <dsp:cNvPr id="0" name=""/>
        <dsp:cNvSpPr/>
      </dsp:nvSpPr>
      <dsp:spPr>
        <a:xfrm>
          <a:off x="2172406" y="339566"/>
          <a:ext cx="5172249" cy="5172249"/>
        </a:xfrm>
        <a:custGeom>
          <a:avLst/>
          <a:gdLst/>
          <a:ahLst/>
          <a:cxnLst/>
          <a:rect l="0" t="0" r="0" b="0"/>
          <a:pathLst>
            <a:path>
              <a:moveTo>
                <a:pt x="2945236" y="5147195"/>
              </a:moveTo>
              <a:arcTo wR="2586124" hR="2586124" stAng="4921084" swAng="9578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EA0BA1-3B45-46E7-83DC-63CF71330641}">
      <dsp:nvSpPr>
        <dsp:cNvPr id="0" name=""/>
        <dsp:cNvSpPr/>
      </dsp:nvSpPr>
      <dsp:spPr>
        <a:xfrm>
          <a:off x="3355883" y="5019062"/>
          <a:ext cx="1036281" cy="6735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 dirty="0" err="1"/>
            <a:t>Parasitologico</a:t>
          </a:r>
          <a:endParaRPr lang="es-CL" sz="700" kern="1200" dirty="0"/>
        </a:p>
      </dsp:txBody>
      <dsp:txXfrm>
        <a:off x="3388765" y="5051944"/>
        <a:ext cx="970517" cy="607819"/>
      </dsp:txXfrm>
    </dsp:sp>
    <dsp:sp modelId="{382F16AD-F1B4-4A49-A1FD-88E1A6811706}">
      <dsp:nvSpPr>
        <dsp:cNvPr id="0" name=""/>
        <dsp:cNvSpPr/>
      </dsp:nvSpPr>
      <dsp:spPr>
        <a:xfrm>
          <a:off x="2172406" y="339566"/>
          <a:ext cx="5172249" cy="5172249"/>
        </a:xfrm>
        <a:custGeom>
          <a:avLst/>
          <a:gdLst/>
          <a:ahLst/>
          <a:cxnLst/>
          <a:rect l="0" t="0" r="0" b="0"/>
          <a:pathLst>
            <a:path>
              <a:moveTo>
                <a:pt x="1176653" y="4754403"/>
              </a:moveTo>
              <a:arcTo wR="2586124" hR="2586124" stAng="7381532" swAng="10636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98F798-B9C5-4703-9632-E94713F7D645}">
      <dsp:nvSpPr>
        <dsp:cNvPr id="0" name=""/>
        <dsp:cNvSpPr/>
      </dsp:nvSpPr>
      <dsp:spPr>
        <a:xfrm>
          <a:off x="2000740" y="3881962"/>
          <a:ext cx="1036281" cy="6735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 dirty="0"/>
            <a:t>Ac. </a:t>
          </a:r>
          <a:r>
            <a:rPr lang="es-MX" sz="700" kern="1200" dirty="0" err="1"/>
            <a:t>Antitransglutaminasa</a:t>
          </a:r>
          <a:endParaRPr lang="es-CL" sz="700" kern="1200" dirty="0"/>
        </a:p>
      </dsp:txBody>
      <dsp:txXfrm>
        <a:off x="2033622" y="3914844"/>
        <a:ext cx="970517" cy="607819"/>
      </dsp:txXfrm>
    </dsp:sp>
    <dsp:sp modelId="{842DFAA0-4899-4A6D-A635-0A6FAB8D03DC}">
      <dsp:nvSpPr>
        <dsp:cNvPr id="0" name=""/>
        <dsp:cNvSpPr/>
      </dsp:nvSpPr>
      <dsp:spPr>
        <a:xfrm>
          <a:off x="2172406" y="339566"/>
          <a:ext cx="5172249" cy="5172249"/>
        </a:xfrm>
        <a:custGeom>
          <a:avLst/>
          <a:gdLst/>
          <a:ahLst/>
          <a:cxnLst/>
          <a:rect l="0" t="0" r="0" b="0"/>
          <a:pathLst>
            <a:path>
              <a:moveTo>
                <a:pt x="179309" y="3532318"/>
              </a:moveTo>
              <a:arcTo wR="2586124" hR="2586124" stAng="9512321" swAng="142258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5913BB-990D-470C-BC44-2CAD948D45BD}">
      <dsp:nvSpPr>
        <dsp:cNvPr id="0" name=""/>
        <dsp:cNvSpPr/>
      </dsp:nvSpPr>
      <dsp:spPr>
        <a:xfrm>
          <a:off x="1693554" y="2139823"/>
          <a:ext cx="1036281" cy="6735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 dirty="0"/>
            <a:t>Ac. </a:t>
          </a:r>
          <a:r>
            <a:rPr lang="es-MX" sz="700" kern="1200" dirty="0" err="1"/>
            <a:t>Antiendomisio</a:t>
          </a:r>
          <a:endParaRPr lang="es-CL" sz="700" kern="1200" dirty="0"/>
        </a:p>
      </dsp:txBody>
      <dsp:txXfrm>
        <a:off x="1726436" y="2172705"/>
        <a:ext cx="970517" cy="607819"/>
      </dsp:txXfrm>
    </dsp:sp>
    <dsp:sp modelId="{7E942457-46FF-4C49-BD5F-78FF36C167AC}">
      <dsp:nvSpPr>
        <dsp:cNvPr id="0" name=""/>
        <dsp:cNvSpPr/>
      </dsp:nvSpPr>
      <dsp:spPr>
        <a:xfrm>
          <a:off x="2172406" y="339566"/>
          <a:ext cx="5172249" cy="5172249"/>
        </a:xfrm>
        <a:custGeom>
          <a:avLst/>
          <a:gdLst/>
          <a:ahLst/>
          <a:cxnLst/>
          <a:rect l="0" t="0" r="0" b="0"/>
          <a:pathLst>
            <a:path>
              <a:moveTo>
                <a:pt x="125283" y="1790949"/>
              </a:moveTo>
              <a:arcTo wR="2586124" hR="2586124" stAng="11874437" swAng="128139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7E0203-063A-454F-938C-3200C300EC60}">
      <dsp:nvSpPr>
        <dsp:cNvPr id="0" name=""/>
        <dsp:cNvSpPr/>
      </dsp:nvSpPr>
      <dsp:spPr>
        <a:xfrm>
          <a:off x="2578061" y="607813"/>
          <a:ext cx="1036281" cy="6735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 dirty="0"/>
            <a:t>TSH –T4L </a:t>
          </a:r>
          <a:endParaRPr lang="es-CL" sz="700" kern="1200" dirty="0"/>
        </a:p>
      </dsp:txBody>
      <dsp:txXfrm>
        <a:off x="2610943" y="640695"/>
        <a:ext cx="970517" cy="607819"/>
      </dsp:txXfrm>
    </dsp:sp>
    <dsp:sp modelId="{E303AC98-B349-46D4-89C3-19F9CF261F20}">
      <dsp:nvSpPr>
        <dsp:cNvPr id="0" name=""/>
        <dsp:cNvSpPr/>
      </dsp:nvSpPr>
      <dsp:spPr>
        <a:xfrm>
          <a:off x="2172406" y="339566"/>
          <a:ext cx="5172249" cy="5172249"/>
        </a:xfrm>
        <a:custGeom>
          <a:avLst/>
          <a:gdLst/>
          <a:ahLst/>
          <a:cxnLst/>
          <a:rect l="0" t="0" r="0" b="0"/>
          <a:pathLst>
            <a:path>
              <a:moveTo>
                <a:pt x="1445142" y="265306"/>
              </a:moveTo>
              <a:arcTo wR="2586124" hR="2586124" stAng="14629195" swAng="86850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F38EA0-8BB7-4222-857D-471419DC6860}">
      <dsp:nvSpPr>
        <dsp:cNvPr id="0" name=""/>
        <dsp:cNvSpPr/>
      </dsp:nvSpPr>
      <dsp:spPr>
        <a:xfrm>
          <a:off x="0" y="500740"/>
          <a:ext cx="2017117" cy="121027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Optimizar nutrición</a:t>
          </a:r>
        </a:p>
      </dsp:txBody>
      <dsp:txXfrm>
        <a:off x="0" y="500740"/>
        <a:ext cx="2017117" cy="1210270"/>
      </dsp:txXfrm>
    </dsp:sp>
    <dsp:sp modelId="{25C7DC79-56E7-444F-BDF6-CD88D485DA46}">
      <dsp:nvSpPr>
        <dsp:cNvPr id="0" name=""/>
        <dsp:cNvSpPr/>
      </dsp:nvSpPr>
      <dsp:spPr>
        <a:xfrm>
          <a:off x="2218828" y="500740"/>
          <a:ext cx="2017117" cy="121027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Prevención Síndrome realimentación</a:t>
          </a:r>
        </a:p>
      </dsp:txBody>
      <dsp:txXfrm>
        <a:off x="2218828" y="500740"/>
        <a:ext cx="2017117" cy="1210270"/>
      </dsp:txXfrm>
    </dsp:sp>
    <dsp:sp modelId="{025987E1-FEF0-4814-819E-633A7E6753B5}">
      <dsp:nvSpPr>
        <dsp:cNvPr id="0" name=""/>
        <dsp:cNvSpPr/>
      </dsp:nvSpPr>
      <dsp:spPr>
        <a:xfrm>
          <a:off x="4437657" y="500740"/>
          <a:ext cx="2017117" cy="121027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Tratamiento Citomegalovirus</a:t>
          </a:r>
          <a:br>
            <a:rPr lang="es-CL" sz="1900" kern="1200" dirty="0"/>
          </a:br>
          <a:r>
            <a:rPr lang="es-CL" sz="1900" kern="1200" dirty="0"/>
            <a:t>(Ganciclovir)</a:t>
          </a:r>
        </a:p>
      </dsp:txBody>
      <dsp:txXfrm>
        <a:off x="4437657" y="500740"/>
        <a:ext cx="2017117" cy="1210270"/>
      </dsp:txXfrm>
    </dsp:sp>
    <dsp:sp modelId="{0E44AB23-88AE-4EE3-A99D-2E8AEEB0C29E}">
      <dsp:nvSpPr>
        <dsp:cNvPr id="0" name=""/>
        <dsp:cNvSpPr/>
      </dsp:nvSpPr>
      <dsp:spPr>
        <a:xfrm>
          <a:off x="1109414" y="1912722"/>
          <a:ext cx="2017117" cy="121027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Tratamiento recurrencia Clostridium Difficile</a:t>
          </a:r>
        </a:p>
      </dsp:txBody>
      <dsp:txXfrm>
        <a:off x="1109414" y="1912722"/>
        <a:ext cx="2017117" cy="1210270"/>
      </dsp:txXfrm>
    </dsp:sp>
    <dsp:sp modelId="{9A11B974-EFA1-4726-9CD3-0E6DC01EAFD4}">
      <dsp:nvSpPr>
        <dsp:cNvPr id="0" name=""/>
        <dsp:cNvSpPr/>
      </dsp:nvSpPr>
      <dsp:spPr>
        <a:xfrm>
          <a:off x="3328243" y="1912722"/>
          <a:ext cx="2017117" cy="121027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Mantener tratamiento Corticoidal</a:t>
          </a:r>
        </a:p>
      </dsp:txBody>
      <dsp:txXfrm>
        <a:off x="3328243" y="1912722"/>
        <a:ext cx="2017117" cy="12102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8A08A-C783-4D0C-9E1F-0A520441B667}">
      <dsp:nvSpPr>
        <dsp:cNvPr id="0" name=""/>
        <dsp:cNvSpPr/>
      </dsp:nvSpPr>
      <dsp:spPr>
        <a:xfrm>
          <a:off x="744301" y="1959132"/>
          <a:ext cx="487895" cy="464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3947" y="0"/>
              </a:lnTo>
              <a:lnTo>
                <a:pt x="243947" y="464839"/>
              </a:lnTo>
              <a:lnTo>
                <a:pt x="487895" y="46483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971402" y="2174704"/>
        <a:ext cx="33694" cy="33694"/>
      </dsp:txXfrm>
    </dsp:sp>
    <dsp:sp modelId="{7DBAFB1C-69B2-4FFF-B0D4-5E49424D9E91}">
      <dsp:nvSpPr>
        <dsp:cNvPr id="0" name=""/>
        <dsp:cNvSpPr/>
      </dsp:nvSpPr>
      <dsp:spPr>
        <a:xfrm>
          <a:off x="3671674" y="1494292"/>
          <a:ext cx="487895" cy="464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3947" y="0"/>
              </a:lnTo>
              <a:lnTo>
                <a:pt x="243947" y="464839"/>
              </a:lnTo>
              <a:lnTo>
                <a:pt x="487895" y="464839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3898775" y="1709865"/>
        <a:ext cx="33694" cy="33694"/>
      </dsp:txXfrm>
    </dsp:sp>
    <dsp:sp modelId="{3268B585-2526-42F5-88F6-705EB490C857}">
      <dsp:nvSpPr>
        <dsp:cNvPr id="0" name=""/>
        <dsp:cNvSpPr/>
      </dsp:nvSpPr>
      <dsp:spPr>
        <a:xfrm>
          <a:off x="3671674" y="1029453"/>
          <a:ext cx="487895" cy="464839"/>
        </a:xfrm>
        <a:custGeom>
          <a:avLst/>
          <a:gdLst/>
          <a:ahLst/>
          <a:cxnLst/>
          <a:rect l="0" t="0" r="0" b="0"/>
          <a:pathLst>
            <a:path>
              <a:moveTo>
                <a:pt x="0" y="464839"/>
              </a:moveTo>
              <a:lnTo>
                <a:pt x="243947" y="464839"/>
              </a:lnTo>
              <a:lnTo>
                <a:pt x="243947" y="0"/>
              </a:lnTo>
              <a:lnTo>
                <a:pt x="487895" y="0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3898775" y="1245025"/>
        <a:ext cx="33694" cy="33694"/>
      </dsp:txXfrm>
    </dsp:sp>
    <dsp:sp modelId="{1F86263D-43C3-47CA-82FE-7BA17D895F85}">
      <dsp:nvSpPr>
        <dsp:cNvPr id="0" name=""/>
        <dsp:cNvSpPr/>
      </dsp:nvSpPr>
      <dsp:spPr>
        <a:xfrm>
          <a:off x="744301" y="1494292"/>
          <a:ext cx="487895" cy="464839"/>
        </a:xfrm>
        <a:custGeom>
          <a:avLst/>
          <a:gdLst/>
          <a:ahLst/>
          <a:cxnLst/>
          <a:rect l="0" t="0" r="0" b="0"/>
          <a:pathLst>
            <a:path>
              <a:moveTo>
                <a:pt x="0" y="464839"/>
              </a:moveTo>
              <a:lnTo>
                <a:pt x="243947" y="464839"/>
              </a:lnTo>
              <a:lnTo>
                <a:pt x="243947" y="0"/>
              </a:lnTo>
              <a:lnTo>
                <a:pt x="487895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971402" y="1709865"/>
        <a:ext cx="33694" cy="33694"/>
      </dsp:txXfrm>
    </dsp:sp>
    <dsp:sp modelId="{77C3EC63-3754-40A7-ABCA-0EE07A913592}">
      <dsp:nvSpPr>
        <dsp:cNvPr id="0" name=""/>
        <dsp:cNvSpPr/>
      </dsp:nvSpPr>
      <dsp:spPr>
        <a:xfrm rot="16200000">
          <a:off x="-1584788" y="1587260"/>
          <a:ext cx="3914437" cy="7437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5000" kern="1200" dirty="0"/>
            <a:t>Helmintos</a:t>
          </a:r>
        </a:p>
      </dsp:txBody>
      <dsp:txXfrm>
        <a:off x="-1584788" y="1587260"/>
        <a:ext cx="3914437" cy="743743"/>
      </dsp:txXfrm>
    </dsp:sp>
    <dsp:sp modelId="{3341254D-C929-488E-BF56-1675E86B1CC0}">
      <dsp:nvSpPr>
        <dsp:cNvPr id="0" name=""/>
        <dsp:cNvSpPr/>
      </dsp:nvSpPr>
      <dsp:spPr>
        <a:xfrm>
          <a:off x="1232197" y="1122420"/>
          <a:ext cx="2439477" cy="7437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 dirty="0"/>
            <a:t>Platelmintos</a:t>
          </a:r>
        </a:p>
      </dsp:txBody>
      <dsp:txXfrm>
        <a:off x="1232197" y="1122420"/>
        <a:ext cx="2439477" cy="743743"/>
      </dsp:txXfrm>
    </dsp:sp>
    <dsp:sp modelId="{175E6CC1-A8F3-4368-B028-425DFFB78AAA}">
      <dsp:nvSpPr>
        <dsp:cNvPr id="0" name=""/>
        <dsp:cNvSpPr/>
      </dsp:nvSpPr>
      <dsp:spPr>
        <a:xfrm>
          <a:off x="4159570" y="657581"/>
          <a:ext cx="2439477" cy="7437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 dirty="0"/>
            <a:t>Tenias</a:t>
          </a:r>
        </a:p>
      </dsp:txBody>
      <dsp:txXfrm>
        <a:off x="4159570" y="657581"/>
        <a:ext cx="2439477" cy="743743"/>
      </dsp:txXfrm>
    </dsp:sp>
    <dsp:sp modelId="{01786792-B32D-4109-BB9B-FFC20D83DE33}">
      <dsp:nvSpPr>
        <dsp:cNvPr id="0" name=""/>
        <dsp:cNvSpPr/>
      </dsp:nvSpPr>
      <dsp:spPr>
        <a:xfrm>
          <a:off x="4159570" y="1587260"/>
          <a:ext cx="2439477" cy="7437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 dirty="0"/>
            <a:t>Trematodos</a:t>
          </a:r>
        </a:p>
      </dsp:txBody>
      <dsp:txXfrm>
        <a:off x="4159570" y="1587260"/>
        <a:ext cx="2439477" cy="743743"/>
      </dsp:txXfrm>
    </dsp:sp>
    <dsp:sp modelId="{650C206C-AC72-4918-94F7-15A888A31873}">
      <dsp:nvSpPr>
        <dsp:cNvPr id="0" name=""/>
        <dsp:cNvSpPr/>
      </dsp:nvSpPr>
      <dsp:spPr>
        <a:xfrm>
          <a:off x="1232197" y="2052099"/>
          <a:ext cx="2439477" cy="7437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 dirty="0"/>
            <a:t>Nematodos</a:t>
          </a:r>
        </a:p>
      </dsp:txBody>
      <dsp:txXfrm>
        <a:off x="1232197" y="2052099"/>
        <a:ext cx="2439477" cy="7437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74068-1615-4152-A2F4-BCF159A345F1}">
      <dsp:nvSpPr>
        <dsp:cNvPr id="0" name=""/>
        <dsp:cNvSpPr/>
      </dsp:nvSpPr>
      <dsp:spPr>
        <a:xfrm>
          <a:off x="716" y="380600"/>
          <a:ext cx="2793430" cy="16760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Strongyloidasis Aguda</a:t>
          </a:r>
        </a:p>
      </dsp:txBody>
      <dsp:txXfrm>
        <a:off x="716" y="380600"/>
        <a:ext cx="2793430" cy="1676058"/>
      </dsp:txXfrm>
    </dsp:sp>
    <dsp:sp modelId="{065BD464-850C-4C59-99FB-0C741EC92301}">
      <dsp:nvSpPr>
        <dsp:cNvPr id="0" name=""/>
        <dsp:cNvSpPr/>
      </dsp:nvSpPr>
      <dsp:spPr>
        <a:xfrm>
          <a:off x="3073489" y="380600"/>
          <a:ext cx="2793430" cy="16760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Strongyloidasis Crónica</a:t>
          </a:r>
        </a:p>
      </dsp:txBody>
      <dsp:txXfrm>
        <a:off x="3073489" y="380600"/>
        <a:ext cx="2793430" cy="1676058"/>
      </dsp:txXfrm>
    </dsp:sp>
    <dsp:sp modelId="{800D8374-D37A-430E-A534-20744FDA6090}">
      <dsp:nvSpPr>
        <dsp:cNvPr id="0" name=""/>
        <dsp:cNvSpPr/>
      </dsp:nvSpPr>
      <dsp:spPr>
        <a:xfrm>
          <a:off x="1537102" y="2336001"/>
          <a:ext cx="2793430" cy="16760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Infección Diseminada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(Mortalidad 90%)</a:t>
          </a:r>
        </a:p>
      </dsp:txBody>
      <dsp:txXfrm>
        <a:off x="1537102" y="2336001"/>
        <a:ext cx="2793430" cy="16760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CF6FD-F932-4EAD-9DD1-22A009D9FD1C}">
      <dsp:nvSpPr>
        <dsp:cNvPr id="0" name=""/>
        <dsp:cNvSpPr/>
      </dsp:nvSpPr>
      <dsp:spPr>
        <a:xfrm>
          <a:off x="2354704" y="1667"/>
          <a:ext cx="2259427" cy="14686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Estudio Parasitológico</a:t>
          </a:r>
        </a:p>
      </dsp:txBody>
      <dsp:txXfrm>
        <a:off x="2426396" y="73359"/>
        <a:ext cx="2116043" cy="1325243"/>
      </dsp:txXfrm>
    </dsp:sp>
    <dsp:sp modelId="{4E6F8364-332E-4E7B-BF5E-8BCC4763FEC3}">
      <dsp:nvSpPr>
        <dsp:cNvPr id="0" name=""/>
        <dsp:cNvSpPr/>
      </dsp:nvSpPr>
      <dsp:spPr>
        <a:xfrm>
          <a:off x="1524343" y="735981"/>
          <a:ext cx="3920149" cy="3920149"/>
        </a:xfrm>
        <a:custGeom>
          <a:avLst/>
          <a:gdLst/>
          <a:ahLst/>
          <a:cxnLst/>
          <a:rect l="0" t="0" r="0" b="0"/>
          <a:pathLst>
            <a:path>
              <a:moveTo>
                <a:pt x="3106229" y="370036"/>
              </a:moveTo>
              <a:arcTo wR="1960074" hR="1960074" stAng="18347121" swAng="364957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ABDC43-AB29-4D35-ABDC-C693811B5AF6}">
      <dsp:nvSpPr>
        <dsp:cNvPr id="0" name=""/>
        <dsp:cNvSpPr/>
      </dsp:nvSpPr>
      <dsp:spPr>
        <a:xfrm>
          <a:off x="4052178" y="2941779"/>
          <a:ext cx="2259427" cy="14686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Estudios inmunológicos</a:t>
          </a:r>
          <a:br>
            <a:rPr lang="es-CL" sz="2100" kern="1200" dirty="0"/>
          </a:br>
          <a:r>
            <a:rPr lang="es-CL" sz="2100" kern="1200" dirty="0"/>
            <a:t>- Anticuerpos</a:t>
          </a:r>
          <a:br>
            <a:rPr lang="es-CL" sz="2100" kern="1200" dirty="0"/>
          </a:br>
          <a:r>
            <a:rPr lang="es-CL" sz="2100" kern="1200" dirty="0"/>
            <a:t>- Antigenos</a:t>
          </a:r>
        </a:p>
      </dsp:txBody>
      <dsp:txXfrm>
        <a:off x="4123870" y="3013471"/>
        <a:ext cx="2116043" cy="1325243"/>
      </dsp:txXfrm>
    </dsp:sp>
    <dsp:sp modelId="{3527EC3D-A4B3-487B-9917-F355A4174B6D}">
      <dsp:nvSpPr>
        <dsp:cNvPr id="0" name=""/>
        <dsp:cNvSpPr/>
      </dsp:nvSpPr>
      <dsp:spPr>
        <a:xfrm>
          <a:off x="1524343" y="735981"/>
          <a:ext cx="3920149" cy="3920149"/>
        </a:xfrm>
        <a:custGeom>
          <a:avLst/>
          <a:gdLst/>
          <a:ahLst/>
          <a:cxnLst/>
          <a:rect l="0" t="0" r="0" b="0"/>
          <a:pathLst>
            <a:path>
              <a:moveTo>
                <a:pt x="2893615" y="3683557"/>
              </a:moveTo>
              <a:arcTo wR="1960074" hR="1960074" stAng="3693444" swAng="341311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C06D4A-91DD-4542-8630-EFD6D1127F63}">
      <dsp:nvSpPr>
        <dsp:cNvPr id="0" name=""/>
        <dsp:cNvSpPr/>
      </dsp:nvSpPr>
      <dsp:spPr>
        <a:xfrm>
          <a:off x="657229" y="2941779"/>
          <a:ext cx="2259427" cy="14686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Estudio molecular</a:t>
          </a:r>
        </a:p>
      </dsp:txBody>
      <dsp:txXfrm>
        <a:off x="728921" y="3013471"/>
        <a:ext cx="2116043" cy="1325243"/>
      </dsp:txXfrm>
    </dsp:sp>
    <dsp:sp modelId="{47B76138-311E-4D5C-8326-F0FD6BF030D8}">
      <dsp:nvSpPr>
        <dsp:cNvPr id="0" name=""/>
        <dsp:cNvSpPr/>
      </dsp:nvSpPr>
      <dsp:spPr>
        <a:xfrm>
          <a:off x="1524343" y="735981"/>
          <a:ext cx="3920149" cy="3920149"/>
        </a:xfrm>
        <a:custGeom>
          <a:avLst/>
          <a:gdLst/>
          <a:ahLst/>
          <a:cxnLst/>
          <a:rect l="0" t="0" r="0" b="0"/>
          <a:pathLst>
            <a:path>
              <a:moveTo>
                <a:pt x="13035" y="2185752"/>
              </a:moveTo>
              <a:arcTo wR="1960074" hR="1960074" stAng="10403307" swAng="364957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C0C1BF-98B9-4453-9496-E13521993F40}">
      <dsp:nvSpPr>
        <dsp:cNvPr id="0" name=""/>
        <dsp:cNvSpPr/>
      </dsp:nvSpPr>
      <dsp:spPr>
        <a:xfrm>
          <a:off x="0" y="327113"/>
          <a:ext cx="6488545" cy="161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3583" tIns="333248" rIns="50358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b="1" kern="1200" dirty="0"/>
            <a:t>GOLD Standard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b="0" kern="1200" dirty="0"/>
            <a:t>Limitado por su baja sensibilidad – Aumenta a mayor numero de muestras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b="0" kern="1200" dirty="0"/>
            <a:t>Múltiples técnicas:  Técnica de Baermann, Técnica de Harada – Mori, Tecnica de Koga</a:t>
          </a:r>
        </a:p>
      </dsp:txBody>
      <dsp:txXfrm>
        <a:off x="0" y="327113"/>
        <a:ext cx="6488545" cy="1612800"/>
      </dsp:txXfrm>
    </dsp:sp>
    <dsp:sp modelId="{CA51090B-B01F-4F80-B0C1-7B77CB147497}">
      <dsp:nvSpPr>
        <dsp:cNvPr id="0" name=""/>
        <dsp:cNvSpPr/>
      </dsp:nvSpPr>
      <dsp:spPr>
        <a:xfrm>
          <a:off x="324427" y="90953"/>
          <a:ext cx="4541981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676" tIns="0" rIns="17167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Estudio Parasitologico</a:t>
          </a:r>
        </a:p>
      </dsp:txBody>
      <dsp:txXfrm>
        <a:off x="347484" y="114010"/>
        <a:ext cx="4495867" cy="426206"/>
      </dsp:txXfrm>
    </dsp:sp>
    <dsp:sp modelId="{A1C7207E-58E9-40D1-9245-43F69F1DBCC9}">
      <dsp:nvSpPr>
        <dsp:cNvPr id="0" name=""/>
        <dsp:cNvSpPr/>
      </dsp:nvSpPr>
      <dsp:spPr>
        <a:xfrm>
          <a:off x="0" y="2262473"/>
          <a:ext cx="6488545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3583" tIns="333248" rIns="50358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dirty="0"/>
            <a:t>Reacción cruzada con otras infecciones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dirty="0"/>
            <a:t>Baja sensibilidad en pacientes con neoplasias Hematológicas o infección por HTLV-1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dirty="0"/>
            <a:t>Incapaz de distinguir entre infección actual o previa</a:t>
          </a:r>
        </a:p>
      </dsp:txBody>
      <dsp:txXfrm>
        <a:off x="0" y="2262473"/>
        <a:ext cx="6488545" cy="1386000"/>
      </dsp:txXfrm>
    </dsp:sp>
    <dsp:sp modelId="{792E9682-46E8-41EF-A328-3078AF2C9C04}">
      <dsp:nvSpPr>
        <dsp:cNvPr id="0" name=""/>
        <dsp:cNvSpPr/>
      </dsp:nvSpPr>
      <dsp:spPr>
        <a:xfrm>
          <a:off x="324427" y="2026313"/>
          <a:ext cx="4541981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676" tIns="0" rIns="17167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Estudio Inmunológico</a:t>
          </a:r>
        </a:p>
      </dsp:txBody>
      <dsp:txXfrm>
        <a:off x="347484" y="2049370"/>
        <a:ext cx="4495867" cy="426206"/>
      </dsp:txXfrm>
    </dsp:sp>
    <dsp:sp modelId="{8FDADBE7-7D15-4AB9-8EB1-9F446C52CFD4}">
      <dsp:nvSpPr>
        <dsp:cNvPr id="0" name=""/>
        <dsp:cNvSpPr/>
      </dsp:nvSpPr>
      <dsp:spPr>
        <a:xfrm>
          <a:off x="0" y="3971525"/>
          <a:ext cx="648854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7FEB6-0A98-4D63-B720-BDCF508B8A02}">
      <dsp:nvSpPr>
        <dsp:cNvPr id="0" name=""/>
        <dsp:cNvSpPr/>
      </dsp:nvSpPr>
      <dsp:spPr>
        <a:xfrm>
          <a:off x="324427" y="3734874"/>
          <a:ext cx="4541981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676" tIns="0" rIns="17167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Estudio molecular</a:t>
          </a:r>
        </a:p>
      </dsp:txBody>
      <dsp:txXfrm>
        <a:off x="347484" y="3757931"/>
        <a:ext cx="4495867" cy="4262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E9AAA-7CAA-45B3-AFC8-4266892E99D2}">
      <dsp:nvSpPr>
        <dsp:cNvPr id="0" name=""/>
        <dsp:cNvSpPr/>
      </dsp:nvSpPr>
      <dsp:spPr>
        <a:xfrm>
          <a:off x="704" y="479346"/>
          <a:ext cx="2748087" cy="1648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Eliminar por completo el micro-organismo reduciendo la posibilidad de auto infección</a:t>
          </a:r>
        </a:p>
      </dsp:txBody>
      <dsp:txXfrm>
        <a:off x="704" y="479346"/>
        <a:ext cx="2748087" cy="1648852"/>
      </dsp:txXfrm>
    </dsp:sp>
    <dsp:sp modelId="{94917D86-F463-4DCB-AF38-28B4967B0F69}">
      <dsp:nvSpPr>
        <dsp:cNvPr id="0" name=""/>
        <dsp:cNvSpPr/>
      </dsp:nvSpPr>
      <dsp:spPr>
        <a:xfrm>
          <a:off x="3023600" y="479346"/>
          <a:ext cx="2748087" cy="1648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Prevención de complicaciones asociadas a la infección crónica</a:t>
          </a:r>
        </a:p>
      </dsp:txBody>
      <dsp:txXfrm>
        <a:off x="3023600" y="479346"/>
        <a:ext cx="2748087" cy="1648852"/>
      </dsp:txXfrm>
    </dsp:sp>
    <dsp:sp modelId="{D285CB2F-2B31-465D-AA9A-1C8C1103CF54}">
      <dsp:nvSpPr>
        <dsp:cNvPr id="0" name=""/>
        <dsp:cNvSpPr/>
      </dsp:nvSpPr>
      <dsp:spPr>
        <a:xfrm>
          <a:off x="1512152" y="2403007"/>
          <a:ext cx="2748087" cy="1648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Tratar la infección sintomática</a:t>
          </a:r>
        </a:p>
      </dsp:txBody>
      <dsp:txXfrm>
        <a:off x="1512152" y="2403007"/>
        <a:ext cx="2748087" cy="16488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DD1D2-2486-4322-BCA3-D5A003D412D4}">
      <dsp:nvSpPr>
        <dsp:cNvPr id="0" name=""/>
        <dsp:cNvSpPr/>
      </dsp:nvSpPr>
      <dsp:spPr>
        <a:xfrm>
          <a:off x="0" y="3901"/>
          <a:ext cx="643707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Infección Aguda y Crónica</a:t>
          </a:r>
        </a:p>
      </dsp:txBody>
      <dsp:txXfrm>
        <a:off x="28557" y="32458"/>
        <a:ext cx="6379956" cy="527886"/>
      </dsp:txXfrm>
    </dsp:sp>
    <dsp:sp modelId="{AB419EBB-8CDD-4542-B52F-EA741182D27C}">
      <dsp:nvSpPr>
        <dsp:cNvPr id="0" name=""/>
        <dsp:cNvSpPr/>
      </dsp:nvSpPr>
      <dsp:spPr>
        <a:xfrm>
          <a:off x="0" y="588901"/>
          <a:ext cx="6437070" cy="147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377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000" kern="1200" dirty="0"/>
            <a:t>Ivermectina 200 ug/kg/dia por 2 días consecutivos  </a:t>
          </a:r>
          <a:r>
            <a:rPr lang="es-CL" sz="2000" kern="1200" dirty="0">
              <a:sym typeface="Wingdings" panose="05000000000000000000" pitchFamily="2" charset="2"/>
            </a:rPr>
            <a:t> </a:t>
          </a:r>
          <a:r>
            <a:rPr lang="es-CL" sz="2000" kern="1200" dirty="0"/>
            <a:t>Considerar repetir dosis en 14 días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000" kern="1200" dirty="0"/>
            <a:t>Albendazol 400 mg c/12 horas por 5-7 días </a:t>
          </a:r>
          <a:r>
            <a:rPr lang="es-CL" sz="2000" kern="1200" dirty="0">
              <a:sym typeface="Wingdings" panose="05000000000000000000" pitchFamily="2" charset="2"/>
            </a:rPr>
            <a:t> Ligeramente inferior a Ivermectina</a:t>
          </a:r>
          <a:endParaRPr lang="es-CL" sz="2000" kern="1200" dirty="0"/>
        </a:p>
      </dsp:txBody>
      <dsp:txXfrm>
        <a:off x="0" y="588901"/>
        <a:ext cx="6437070" cy="1474875"/>
      </dsp:txXfrm>
    </dsp:sp>
    <dsp:sp modelId="{2B1F77F8-1573-4DFE-9723-83A39C779D71}">
      <dsp:nvSpPr>
        <dsp:cNvPr id="0" name=""/>
        <dsp:cNvSpPr/>
      </dsp:nvSpPr>
      <dsp:spPr>
        <a:xfrm>
          <a:off x="0" y="2063776"/>
          <a:ext cx="643707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Infección diseminada</a:t>
          </a:r>
        </a:p>
      </dsp:txBody>
      <dsp:txXfrm>
        <a:off x="28557" y="2092333"/>
        <a:ext cx="6379956" cy="527886"/>
      </dsp:txXfrm>
    </dsp:sp>
    <dsp:sp modelId="{201FC2A3-5360-49EC-9C68-69A9B7457824}">
      <dsp:nvSpPr>
        <dsp:cNvPr id="0" name=""/>
        <dsp:cNvSpPr/>
      </dsp:nvSpPr>
      <dsp:spPr>
        <a:xfrm>
          <a:off x="0" y="2648776"/>
          <a:ext cx="6437070" cy="147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377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000" kern="1200" dirty="0"/>
            <a:t>Ivermectina 200 ug/kg/dia por al menos 14 días </a:t>
          </a:r>
          <a:r>
            <a:rPr lang="es-CL" sz="2000" kern="1200" dirty="0">
              <a:sym typeface="Wingdings" panose="05000000000000000000" pitchFamily="2" charset="2"/>
            </a:rPr>
            <a:t> Hasta obtener estudio parasitológico o inmunológico negativo.</a:t>
          </a:r>
          <a:endParaRPr lang="es-C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000" kern="1200" dirty="0"/>
            <a:t>Existen estudios que recomiendan la asociación de Ivermectina + </a:t>
          </a:r>
          <a:r>
            <a:rPr lang="es-CL" sz="2000" kern="1200" dirty="0" err="1"/>
            <a:t>Abendazol</a:t>
          </a:r>
          <a:endParaRPr lang="es-CL" sz="2000" kern="1200" dirty="0"/>
        </a:p>
      </dsp:txBody>
      <dsp:txXfrm>
        <a:off x="0" y="2648776"/>
        <a:ext cx="6437070" cy="1474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112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112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2C76C-7469-4B57-AD33-25C318A793A6}" type="datetimeFigureOut">
              <a:rPr lang="es-CL" smtClean="0"/>
              <a:t>14-09-2024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19431-DB5E-4BA7-8F54-05EB9CB61E1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668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/>
              <a:t>
Poll Title: Do not modify the notes in this section to avoid tampering with the Poll Everywhere activity.
More info at polleverywhere.com/support
¿Que elementos obligan a pensar que nos enfrentamos a una diarrea organica?
https://www.polleverywhere.com/free_text_polls/405eSCvWkkoKfnqncvGrQ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19431-DB5E-4BA7-8F54-05EB9CB61E14}" type="slidenum">
              <a:rPr lang="es-CL" smtClean="0"/>
              <a:t>13</a:t>
            </a:fld>
            <a:endParaRPr lang="es-C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C5025D-C83A-4A36-6FEE-B52B4997A37E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8325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/>
              <a:t>
Poll Title: Do not modify the notes in this section to avoid tampering with the Poll Everywhere activity.
More info at polleverywhere.com/support
¿Que causa de Diarrea cronica, le es mas probable en esta paciente?
https://www.polleverywhere.com/free_text_polls/8ptxO5fTyZKjyaQgjVMbs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19431-DB5E-4BA7-8F54-05EB9CB61E14}" type="slidenum">
              <a:rPr lang="es-CL" smtClean="0"/>
              <a:t>17</a:t>
            </a:fld>
            <a:endParaRPr lang="es-C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739D37E-B177-2EE2-EECA-96DA6E475CB5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47341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¿Les gustaria realizar otro examen en esta paciente?
https://www.polleverywhere.com/free_text_polls/3Q2EQNfgTt03Rhq9Sitw3</a:t>
            </a: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19431-DB5E-4BA7-8F54-05EB9CB61E14}" type="slidenum">
              <a:rPr lang="es-CL" smtClean="0"/>
              <a:t>18</a:t>
            </a:fld>
            <a:endParaRPr lang="es-C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D7042B-D9E1-A1E6-A1BB-5341758B52BF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4348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19431-DB5E-4BA7-8F54-05EB9CB61E14}" type="slidenum">
              <a:rPr lang="es-CL" smtClean="0"/>
              <a:t>36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91396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9/14/2024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7" Type="http://schemas.openxmlformats.org/officeDocument/2006/relationships/image" Target="../media/image8.png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 /><Relationship Id="rId2" Type="http://schemas.openxmlformats.org/officeDocument/2006/relationships/slideLayout" Target="../slideLayouts/slideLayout7.xml" /><Relationship Id="rId1" Type="http://schemas.openxmlformats.org/officeDocument/2006/relationships/tags" Target="../tags/tag1.xml" /><Relationship Id="rId4" Type="http://schemas.openxmlformats.org/officeDocument/2006/relationships/image" Target="../media/image9.pn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4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7" Type="http://schemas.openxmlformats.org/officeDocument/2006/relationships/image" Target="../media/image11.png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 /><Relationship Id="rId2" Type="http://schemas.openxmlformats.org/officeDocument/2006/relationships/slideLayout" Target="../slideLayouts/slideLayout7.xml" /><Relationship Id="rId1" Type="http://schemas.openxmlformats.org/officeDocument/2006/relationships/tags" Target="../tags/tag2.xml" /><Relationship Id="rId4" Type="http://schemas.openxmlformats.org/officeDocument/2006/relationships/image" Target="../media/image12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 /><Relationship Id="rId2" Type="http://schemas.openxmlformats.org/officeDocument/2006/relationships/slideLayout" Target="../slideLayouts/slideLayout7.xml" /><Relationship Id="rId1" Type="http://schemas.openxmlformats.org/officeDocument/2006/relationships/tags" Target="../tags/tag3.xml" /><Relationship Id="rId4" Type="http://schemas.openxmlformats.org/officeDocument/2006/relationships/image" Target="../media/image13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 /><Relationship Id="rId2" Type="http://schemas.openxmlformats.org/officeDocument/2006/relationships/diagramData" Target="../diagrams/data3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3.xml" /><Relationship Id="rId5" Type="http://schemas.openxmlformats.org/officeDocument/2006/relationships/diagramColors" Target="../diagrams/colors3.xml" /><Relationship Id="rId4" Type="http://schemas.openxmlformats.org/officeDocument/2006/relationships/diagramQuickStyle" Target="../diagrams/quickStyle3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 /><Relationship Id="rId7" Type="http://schemas.openxmlformats.org/officeDocument/2006/relationships/image" Target="../media/image18.png" /><Relationship Id="rId2" Type="http://schemas.openxmlformats.org/officeDocument/2006/relationships/diagramData" Target="../diagrams/data4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4.xml" /><Relationship Id="rId5" Type="http://schemas.openxmlformats.org/officeDocument/2006/relationships/diagramColors" Target="../diagrams/colors4.xml" /><Relationship Id="rId4" Type="http://schemas.openxmlformats.org/officeDocument/2006/relationships/diagramQuickStyle" Target="../diagrams/quickStyle4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dpdx/strongyloidiasis/index.html" TargetMode="External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 /><Relationship Id="rId2" Type="http://schemas.openxmlformats.org/officeDocument/2006/relationships/diagramData" Target="../diagrams/data5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5.xml" /><Relationship Id="rId5" Type="http://schemas.openxmlformats.org/officeDocument/2006/relationships/diagramColors" Target="../diagrams/colors5.xml" /><Relationship Id="rId4" Type="http://schemas.openxmlformats.org/officeDocument/2006/relationships/diagramQuickStyle" Target="../diagrams/quickStyle5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 /><Relationship Id="rId2" Type="http://schemas.openxmlformats.org/officeDocument/2006/relationships/diagramData" Target="../diagrams/data6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6.xml" /><Relationship Id="rId5" Type="http://schemas.openxmlformats.org/officeDocument/2006/relationships/diagramColors" Target="../diagrams/colors6.xml" /><Relationship Id="rId4" Type="http://schemas.openxmlformats.org/officeDocument/2006/relationships/diagramQuickStyle" Target="../diagrams/quickStyle6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 /><Relationship Id="rId2" Type="http://schemas.openxmlformats.org/officeDocument/2006/relationships/diagramData" Target="../diagrams/data7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7.xml" /><Relationship Id="rId5" Type="http://schemas.openxmlformats.org/officeDocument/2006/relationships/diagramColors" Target="../diagrams/colors7.xml" /><Relationship Id="rId4" Type="http://schemas.openxmlformats.org/officeDocument/2006/relationships/diagramQuickStyle" Target="../diagrams/quickStyle7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 /><Relationship Id="rId2" Type="http://schemas.openxmlformats.org/officeDocument/2006/relationships/diagramData" Target="../diagrams/data8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8.xml" /><Relationship Id="rId5" Type="http://schemas.openxmlformats.org/officeDocument/2006/relationships/diagramColors" Target="../diagrams/colors8.xml" /><Relationship Id="rId4" Type="http://schemas.openxmlformats.org/officeDocument/2006/relationships/diagramQuickStyle" Target="../diagrams/quickStyle8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 /><Relationship Id="rId7" Type="http://schemas.microsoft.com/office/2007/relationships/diagramDrawing" Target="../diagrams/drawing9.xml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9.xml" /><Relationship Id="rId5" Type="http://schemas.openxmlformats.org/officeDocument/2006/relationships/diagramQuickStyle" Target="../diagrams/quickStyle9.xml" /><Relationship Id="rId4" Type="http://schemas.openxmlformats.org/officeDocument/2006/relationships/diagramLayout" Target="../diagrams/layout9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9DC8A1-0E48-168C-A764-76F7233EB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232667"/>
            <a:ext cx="8679915" cy="1748729"/>
          </a:xfrm>
        </p:spPr>
        <p:txBody>
          <a:bodyPr>
            <a:normAutofit fontScale="90000"/>
          </a:bodyPr>
          <a:lstStyle/>
          <a:p>
            <a:r>
              <a:rPr lang="es-CL" b="1" dirty="0"/>
              <a:t>Revisión de una Parasitosis Helmíntica a propósito de una diarrea crónica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0993A0-5D82-9A15-8178-4706C150C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36" y="4206305"/>
            <a:ext cx="8673427" cy="1080072"/>
          </a:xfrm>
        </p:spPr>
        <p:txBody>
          <a:bodyPr/>
          <a:lstStyle/>
          <a:p>
            <a:r>
              <a:rPr lang="es-CL" dirty="0"/>
              <a:t>Dra. María Teresa König Jottar</a:t>
            </a:r>
          </a:p>
          <a:p>
            <a:r>
              <a:rPr lang="es-CL" dirty="0"/>
              <a:t>Dra. Camila Medina González </a:t>
            </a:r>
          </a:p>
        </p:txBody>
      </p:sp>
      <p:pic>
        <p:nvPicPr>
          <p:cNvPr id="3074" name="Picture 2" descr="No hay ninguna descripción de la foto disponible.">
            <a:extLst>
              <a:ext uri="{FF2B5EF4-FFF2-40B4-BE49-F238E27FC236}">
                <a16:creationId xmlns:a16="http://schemas.microsoft.com/office/drawing/2014/main" id="{466D65E1-8EE3-6A34-F0B4-DD6A6734A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7413" cy="192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47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2FFCC0-7097-4514-1BCC-544EDC27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CASO CLINICO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7DCC66-B6A2-C42D-2BA0-B1F7EC488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496" y="1884608"/>
            <a:ext cx="6281873" cy="2154327"/>
          </a:xfrm>
        </p:spPr>
        <p:txBody>
          <a:bodyPr/>
          <a:lstStyle/>
          <a:p>
            <a:r>
              <a:rPr lang="es-CL" b="1" dirty="0"/>
              <a:t>Tercera Hospitalización (Julio 2024)</a:t>
            </a:r>
          </a:p>
          <a:p>
            <a:pPr>
              <a:buFontTx/>
              <a:buChar char="-"/>
            </a:pPr>
            <a:r>
              <a:rPr lang="es-CL" dirty="0"/>
              <a:t>Persistencia de dolor abdominal, diarrea, fiebre.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Se rescata IHQ (+) para CMV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Se plantea recurrencia de Clostridium Dificile </a:t>
            </a:r>
          </a:p>
          <a:p>
            <a:pPr>
              <a:buFontTx/>
              <a:buChar char="-"/>
            </a:pPr>
            <a:endParaRPr lang="es-CL" dirty="0"/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D82DE9FE-F970-5BBD-B174-E96843213DF4}"/>
              </a:ext>
            </a:extLst>
          </p:cNvPr>
          <p:cNvSpPr/>
          <p:nvPr/>
        </p:nvSpPr>
        <p:spPr>
          <a:xfrm>
            <a:off x="7016705" y="4038935"/>
            <a:ext cx="985838" cy="442913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534740-AE52-A2DB-BD63-D9B2C71645A5}"/>
              </a:ext>
            </a:extLst>
          </p:cNvPr>
          <p:cNvSpPr txBox="1"/>
          <p:nvPr/>
        </p:nvSpPr>
        <p:spPr>
          <a:xfrm>
            <a:off x="5232528" y="4806367"/>
            <a:ext cx="4554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Recibe tratamiento Vancomicina VO planteando una recurrencia </a:t>
            </a:r>
          </a:p>
        </p:txBody>
      </p:sp>
    </p:spTree>
    <p:extLst>
      <p:ext uri="{BB962C8B-B14F-4D97-AF65-F5344CB8AC3E}">
        <p14:creationId xmlns:p14="http://schemas.microsoft.com/office/powerpoint/2010/main" val="1797768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2343514-C2FC-A62B-E654-8423F7CD86BF}"/>
              </a:ext>
            </a:extLst>
          </p:cNvPr>
          <p:cNvSpPr txBox="1"/>
          <p:nvPr/>
        </p:nvSpPr>
        <p:spPr>
          <a:xfrm>
            <a:off x="1500188" y="1271588"/>
            <a:ext cx="9315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/>
              <a:t>Traslado a Hospital Clínico San Borja Arriaran para continuar su estudio…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8E6770-F6A8-91D5-178C-1904D6C4F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29240"/>
            <a:ext cx="3690937" cy="369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45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5630B2A-C014-4ADB-2A0E-14698C6311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1000691"/>
              </p:ext>
            </p:extLst>
          </p:nvPr>
        </p:nvGraphicFramePr>
        <p:xfrm>
          <a:off x="425449" y="982304"/>
          <a:ext cx="4889501" cy="4169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9460BA5C-BD9B-D26D-1A6C-1369422E6E0D}"/>
              </a:ext>
            </a:extLst>
          </p:cNvPr>
          <p:cNvSpPr txBox="1"/>
          <p:nvPr/>
        </p:nvSpPr>
        <p:spPr>
          <a:xfrm>
            <a:off x="128588" y="6324006"/>
            <a:ext cx="11900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Fernández-Bañares, F., </a:t>
            </a:r>
            <a:r>
              <a:rPr lang="es-CL" sz="1200" b="0" i="0" dirty="0" err="1">
                <a:solidFill>
                  <a:srgbClr val="121512"/>
                </a:solidFill>
                <a:effectLst/>
                <a:latin typeface="-apple-system"/>
              </a:rPr>
              <a:t>Accarino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, A., Balboa, A., Domènech, E., Esteve, M., </a:t>
            </a:r>
            <a:r>
              <a:rPr lang="es-CL" sz="1200" b="0" i="0" dirty="0" err="1">
                <a:solidFill>
                  <a:srgbClr val="121512"/>
                </a:solidFill>
                <a:effectLst/>
                <a:latin typeface="-apple-system"/>
              </a:rPr>
              <a:t>Garcia-Planella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, E., Guardiola, J., Molero, X., Rodríguez-Luna, A., Ruiz-</a:t>
            </a:r>
            <a:r>
              <a:rPr lang="es-CL" sz="1200" b="0" i="0" dirty="0" err="1">
                <a:solidFill>
                  <a:srgbClr val="121512"/>
                </a:solidFill>
                <a:effectLst/>
                <a:latin typeface="-apple-system"/>
              </a:rPr>
              <a:t>Cerulla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, A., Santos, J., &amp; Vaquero, E. (2015). </a:t>
            </a:r>
            <a:r>
              <a:rPr lang="es-CL" sz="1200" b="0" i="1" dirty="0">
                <a:solidFill>
                  <a:srgbClr val="121512"/>
                </a:solidFill>
                <a:effectLst/>
                <a:latin typeface="-apple-system"/>
              </a:rPr>
              <a:t>Diarrea </a:t>
            </a:r>
            <a:r>
              <a:rPr lang="es-CL" sz="1200" b="0" i="1" dirty="0" err="1">
                <a:solidFill>
                  <a:srgbClr val="121512"/>
                </a:solidFill>
                <a:effectLst/>
                <a:latin typeface="-apple-system"/>
              </a:rPr>
              <a:t>Crònica</a:t>
            </a:r>
            <a:r>
              <a:rPr lang="es-CL" sz="1200" b="0" i="1" dirty="0">
                <a:solidFill>
                  <a:srgbClr val="121512"/>
                </a:solidFill>
                <a:effectLst/>
                <a:latin typeface="-apple-system"/>
              </a:rPr>
              <a:t>: </a:t>
            </a:r>
            <a:r>
              <a:rPr lang="es-CL" sz="1200" b="0" i="1" dirty="0" err="1">
                <a:solidFill>
                  <a:srgbClr val="121512"/>
                </a:solidFill>
                <a:effectLst/>
                <a:latin typeface="-apple-system"/>
              </a:rPr>
              <a:t>Definició</a:t>
            </a:r>
            <a:r>
              <a:rPr lang="es-CL" sz="1200" b="0" i="1" dirty="0">
                <a:solidFill>
                  <a:srgbClr val="121512"/>
                </a:solidFill>
                <a:effectLst/>
                <a:latin typeface="-apple-system"/>
              </a:rPr>
              <a:t>, </a:t>
            </a:r>
            <a:r>
              <a:rPr lang="es-CL" sz="1200" b="0" i="1" dirty="0" err="1">
                <a:solidFill>
                  <a:srgbClr val="121512"/>
                </a:solidFill>
                <a:effectLst/>
                <a:latin typeface="-apple-system"/>
              </a:rPr>
              <a:t>Classificació</a:t>
            </a:r>
            <a:r>
              <a:rPr lang="es-CL" sz="1200" b="0" i="1" dirty="0">
                <a:solidFill>
                  <a:srgbClr val="121512"/>
                </a:solidFill>
                <a:effectLst/>
                <a:latin typeface="-apple-system"/>
              </a:rPr>
              <a:t> i </a:t>
            </a:r>
            <a:r>
              <a:rPr lang="es-CL" sz="1200" b="0" i="1" dirty="0" err="1">
                <a:solidFill>
                  <a:srgbClr val="121512"/>
                </a:solidFill>
                <a:effectLst/>
                <a:latin typeface="-apple-system"/>
              </a:rPr>
              <a:t>Diagnòstic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. </a:t>
            </a:r>
            <a:r>
              <a:rPr lang="es-CL" sz="1200" b="0" i="0" dirty="0" err="1">
                <a:solidFill>
                  <a:srgbClr val="121512"/>
                </a:solidFill>
                <a:effectLst/>
                <a:latin typeface="-apple-system"/>
              </a:rPr>
              <a:t>Document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 de </a:t>
            </a:r>
            <a:r>
              <a:rPr lang="es-CL" sz="1200" b="0" i="0" dirty="0" err="1">
                <a:solidFill>
                  <a:srgbClr val="121512"/>
                </a:solidFill>
                <a:effectLst/>
                <a:latin typeface="-apple-system"/>
              </a:rPr>
              <a:t>posicionament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. Sociedad Catalana de </a:t>
            </a:r>
            <a:r>
              <a:rPr lang="es-CL" sz="1200" b="0" i="0" dirty="0" err="1">
                <a:solidFill>
                  <a:srgbClr val="121512"/>
                </a:solidFill>
                <a:effectLst/>
                <a:latin typeface="-apple-system"/>
              </a:rPr>
              <a:t>Digestologia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.</a:t>
            </a:r>
            <a:endParaRPr lang="es-CL" sz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2B2D47-1FF8-2800-E9F9-1960F38961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1" y="259819"/>
            <a:ext cx="4194697" cy="561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49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5FB9DE-982E-CD64-8466-4CA7A117ECDA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7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D45EE27-E257-15B4-47F9-16FCABC31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019" y="1590449"/>
            <a:ext cx="6808758" cy="342446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622B862-CF1E-432A-C9E4-064EC6DA2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Diarrea Crónica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58275201-7FAA-2CB5-02F0-3487DFF4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063" y="732225"/>
            <a:ext cx="8099729" cy="657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2400" b="1" dirty="0"/>
              <a:t>Elementos que sugieren una diarrea orgánica.</a:t>
            </a:r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EC25F78-231C-ACD0-117F-C24D71F39282}"/>
              </a:ext>
            </a:extLst>
          </p:cNvPr>
          <p:cNvSpPr txBox="1"/>
          <p:nvPr/>
        </p:nvSpPr>
        <p:spPr>
          <a:xfrm>
            <a:off x="128588" y="6324006"/>
            <a:ext cx="11900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Fernández-Bañares, F., </a:t>
            </a:r>
            <a:r>
              <a:rPr lang="es-CL" sz="1200" b="0" i="0" dirty="0" err="1">
                <a:solidFill>
                  <a:srgbClr val="121512"/>
                </a:solidFill>
                <a:effectLst/>
                <a:latin typeface="-apple-system"/>
              </a:rPr>
              <a:t>Accarino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, A., Balboa, A., Domènech, E., Esteve, M., </a:t>
            </a:r>
            <a:r>
              <a:rPr lang="es-CL" sz="1200" b="0" i="0" dirty="0" err="1">
                <a:solidFill>
                  <a:srgbClr val="121512"/>
                </a:solidFill>
                <a:effectLst/>
                <a:latin typeface="-apple-system"/>
              </a:rPr>
              <a:t>Garcia-Planella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, E., Guardiola, J., Molero, X., Rodríguez-Luna, A., Ruiz-</a:t>
            </a:r>
            <a:r>
              <a:rPr lang="es-CL" sz="1200" b="0" i="0" dirty="0" err="1">
                <a:solidFill>
                  <a:srgbClr val="121512"/>
                </a:solidFill>
                <a:effectLst/>
                <a:latin typeface="-apple-system"/>
              </a:rPr>
              <a:t>Cerulla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, A., Santos, J., &amp; Vaquero, E. (2015). </a:t>
            </a:r>
            <a:r>
              <a:rPr lang="es-CL" sz="1200" b="0" i="1" dirty="0">
                <a:solidFill>
                  <a:srgbClr val="121512"/>
                </a:solidFill>
                <a:effectLst/>
                <a:latin typeface="-apple-system"/>
              </a:rPr>
              <a:t>Diarrea </a:t>
            </a:r>
            <a:r>
              <a:rPr lang="es-CL" sz="1200" b="0" i="1" dirty="0" err="1">
                <a:solidFill>
                  <a:srgbClr val="121512"/>
                </a:solidFill>
                <a:effectLst/>
                <a:latin typeface="-apple-system"/>
              </a:rPr>
              <a:t>Crònica</a:t>
            </a:r>
            <a:r>
              <a:rPr lang="es-CL" sz="1200" b="0" i="1" dirty="0">
                <a:solidFill>
                  <a:srgbClr val="121512"/>
                </a:solidFill>
                <a:effectLst/>
                <a:latin typeface="-apple-system"/>
              </a:rPr>
              <a:t>: </a:t>
            </a:r>
            <a:r>
              <a:rPr lang="es-CL" sz="1200" b="0" i="1" dirty="0" err="1">
                <a:solidFill>
                  <a:srgbClr val="121512"/>
                </a:solidFill>
                <a:effectLst/>
                <a:latin typeface="-apple-system"/>
              </a:rPr>
              <a:t>Definició</a:t>
            </a:r>
            <a:r>
              <a:rPr lang="es-CL" sz="1200" b="0" i="1" dirty="0">
                <a:solidFill>
                  <a:srgbClr val="121512"/>
                </a:solidFill>
                <a:effectLst/>
                <a:latin typeface="-apple-system"/>
              </a:rPr>
              <a:t>, </a:t>
            </a:r>
            <a:r>
              <a:rPr lang="es-CL" sz="1200" b="0" i="1" dirty="0" err="1">
                <a:solidFill>
                  <a:srgbClr val="121512"/>
                </a:solidFill>
                <a:effectLst/>
                <a:latin typeface="-apple-system"/>
              </a:rPr>
              <a:t>Classificació</a:t>
            </a:r>
            <a:r>
              <a:rPr lang="es-CL" sz="1200" b="0" i="1" dirty="0">
                <a:solidFill>
                  <a:srgbClr val="121512"/>
                </a:solidFill>
                <a:effectLst/>
                <a:latin typeface="-apple-system"/>
              </a:rPr>
              <a:t> i </a:t>
            </a:r>
            <a:r>
              <a:rPr lang="es-CL" sz="1200" b="0" i="1" dirty="0" err="1">
                <a:solidFill>
                  <a:srgbClr val="121512"/>
                </a:solidFill>
                <a:effectLst/>
                <a:latin typeface="-apple-system"/>
              </a:rPr>
              <a:t>Diagnòstic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. </a:t>
            </a:r>
            <a:r>
              <a:rPr lang="es-CL" sz="1200" b="0" i="0" dirty="0" err="1">
                <a:solidFill>
                  <a:srgbClr val="121512"/>
                </a:solidFill>
                <a:effectLst/>
                <a:latin typeface="-apple-system"/>
              </a:rPr>
              <a:t>Document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 de </a:t>
            </a:r>
            <a:r>
              <a:rPr lang="es-CL" sz="1200" b="0" i="0" dirty="0" err="1">
                <a:solidFill>
                  <a:srgbClr val="121512"/>
                </a:solidFill>
                <a:effectLst/>
                <a:latin typeface="-apple-system"/>
              </a:rPr>
              <a:t>posicionament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. Sociedad Catalana de </a:t>
            </a:r>
            <a:r>
              <a:rPr lang="es-CL" sz="1200" b="0" i="0" dirty="0" err="1">
                <a:solidFill>
                  <a:srgbClr val="121512"/>
                </a:solidFill>
                <a:effectLst/>
                <a:latin typeface="-apple-system"/>
              </a:rPr>
              <a:t>Digestologia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.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3069396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D92F525-CB34-3B64-0D93-03AA3D9B9AB6}"/>
              </a:ext>
            </a:extLst>
          </p:cNvPr>
          <p:cNvSpPr txBox="1"/>
          <p:nvPr/>
        </p:nvSpPr>
        <p:spPr>
          <a:xfrm>
            <a:off x="128588" y="6324006"/>
            <a:ext cx="11900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Fernández-Bañares, F., </a:t>
            </a:r>
            <a:r>
              <a:rPr lang="es-CL" sz="1200" b="0" i="0" dirty="0" err="1">
                <a:solidFill>
                  <a:srgbClr val="121512"/>
                </a:solidFill>
                <a:effectLst/>
                <a:latin typeface="-apple-system"/>
              </a:rPr>
              <a:t>Accarino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, A., Balboa, A., Domènech, E., Esteve, M., </a:t>
            </a:r>
            <a:r>
              <a:rPr lang="es-CL" sz="1200" b="0" i="0" dirty="0" err="1">
                <a:solidFill>
                  <a:srgbClr val="121512"/>
                </a:solidFill>
                <a:effectLst/>
                <a:latin typeface="-apple-system"/>
              </a:rPr>
              <a:t>Garcia-Planella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, E., Guardiola, J., Molero, X., Rodríguez-Luna, A., Ruiz-</a:t>
            </a:r>
            <a:r>
              <a:rPr lang="es-CL" sz="1200" b="0" i="0" dirty="0" err="1">
                <a:solidFill>
                  <a:srgbClr val="121512"/>
                </a:solidFill>
                <a:effectLst/>
                <a:latin typeface="-apple-system"/>
              </a:rPr>
              <a:t>Cerulla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, A., Santos, J., &amp; Vaquero, E. (2015). </a:t>
            </a:r>
            <a:r>
              <a:rPr lang="es-CL" sz="1200" b="0" i="1" dirty="0">
                <a:solidFill>
                  <a:srgbClr val="121512"/>
                </a:solidFill>
                <a:effectLst/>
                <a:latin typeface="-apple-system"/>
              </a:rPr>
              <a:t>Diarrea </a:t>
            </a:r>
            <a:r>
              <a:rPr lang="es-CL" sz="1200" b="0" i="1" dirty="0" err="1">
                <a:solidFill>
                  <a:srgbClr val="121512"/>
                </a:solidFill>
                <a:effectLst/>
                <a:latin typeface="-apple-system"/>
              </a:rPr>
              <a:t>Crònica</a:t>
            </a:r>
            <a:r>
              <a:rPr lang="es-CL" sz="1200" b="0" i="1" dirty="0">
                <a:solidFill>
                  <a:srgbClr val="121512"/>
                </a:solidFill>
                <a:effectLst/>
                <a:latin typeface="-apple-system"/>
              </a:rPr>
              <a:t>: </a:t>
            </a:r>
            <a:r>
              <a:rPr lang="es-CL" sz="1200" b="0" i="1" dirty="0" err="1">
                <a:solidFill>
                  <a:srgbClr val="121512"/>
                </a:solidFill>
                <a:effectLst/>
                <a:latin typeface="-apple-system"/>
              </a:rPr>
              <a:t>Definició</a:t>
            </a:r>
            <a:r>
              <a:rPr lang="es-CL" sz="1200" b="0" i="1" dirty="0">
                <a:solidFill>
                  <a:srgbClr val="121512"/>
                </a:solidFill>
                <a:effectLst/>
                <a:latin typeface="-apple-system"/>
              </a:rPr>
              <a:t>, </a:t>
            </a:r>
            <a:r>
              <a:rPr lang="es-CL" sz="1200" b="0" i="1" dirty="0" err="1">
                <a:solidFill>
                  <a:srgbClr val="121512"/>
                </a:solidFill>
                <a:effectLst/>
                <a:latin typeface="-apple-system"/>
              </a:rPr>
              <a:t>Classificació</a:t>
            </a:r>
            <a:r>
              <a:rPr lang="es-CL" sz="1200" b="0" i="1" dirty="0">
                <a:solidFill>
                  <a:srgbClr val="121512"/>
                </a:solidFill>
                <a:effectLst/>
                <a:latin typeface="-apple-system"/>
              </a:rPr>
              <a:t> i </a:t>
            </a:r>
            <a:r>
              <a:rPr lang="es-CL" sz="1200" b="0" i="1" dirty="0" err="1">
                <a:solidFill>
                  <a:srgbClr val="121512"/>
                </a:solidFill>
                <a:effectLst/>
                <a:latin typeface="-apple-system"/>
              </a:rPr>
              <a:t>Diagnòstic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. </a:t>
            </a:r>
            <a:r>
              <a:rPr lang="es-CL" sz="1200" b="0" i="0" dirty="0" err="1">
                <a:solidFill>
                  <a:srgbClr val="121512"/>
                </a:solidFill>
                <a:effectLst/>
                <a:latin typeface="-apple-system"/>
              </a:rPr>
              <a:t>Document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 de </a:t>
            </a:r>
            <a:r>
              <a:rPr lang="es-CL" sz="1200" b="0" i="0" dirty="0" err="1">
                <a:solidFill>
                  <a:srgbClr val="121512"/>
                </a:solidFill>
                <a:effectLst/>
                <a:latin typeface="-apple-system"/>
              </a:rPr>
              <a:t>posicionament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. Sociedad Catalana de </a:t>
            </a:r>
            <a:r>
              <a:rPr lang="es-CL" sz="1200" b="0" i="0" dirty="0" err="1">
                <a:solidFill>
                  <a:srgbClr val="121512"/>
                </a:solidFill>
                <a:effectLst/>
                <a:latin typeface="-apple-system"/>
              </a:rPr>
              <a:t>Digestologia</a:t>
            </a:r>
            <a:r>
              <a:rPr lang="es-CL" sz="1200" b="0" i="0" dirty="0">
                <a:solidFill>
                  <a:srgbClr val="121512"/>
                </a:solidFill>
                <a:effectLst/>
                <a:latin typeface="-apple-system"/>
              </a:rPr>
              <a:t>.</a:t>
            </a:r>
            <a:endParaRPr lang="es-CL" sz="120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F9C8121-17A9-046B-ACF8-AF562F411C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5476081"/>
              </p:ext>
            </p:extLst>
          </p:nvPr>
        </p:nvGraphicFramePr>
        <p:xfrm>
          <a:off x="1337469" y="328614"/>
          <a:ext cx="9517062" cy="5695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316366BC-2B4F-8B60-8131-047313676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199" y="2190751"/>
            <a:ext cx="1704976" cy="170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61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2FFCC0-7097-4514-1BCC-544EDC27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CASO CLINICO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7DCC66-B6A2-C42D-2BA0-B1F7EC488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1385889"/>
            <a:ext cx="6772275" cy="4414836"/>
          </a:xfrm>
        </p:spPr>
        <p:txBody>
          <a:bodyPr>
            <a:normAutofit fontScale="55000" lnSpcReduction="20000"/>
          </a:bodyPr>
          <a:lstStyle/>
          <a:p>
            <a:pPr>
              <a:buFontTx/>
              <a:buChar char="-"/>
            </a:pPr>
            <a:r>
              <a:rPr lang="es-MX" dirty="0"/>
              <a:t>ANA: 1/80 </a:t>
            </a:r>
            <a:r>
              <a:rPr lang="es-MX" dirty="0" err="1"/>
              <a:t>Patron</a:t>
            </a:r>
            <a:r>
              <a:rPr lang="es-MX" dirty="0"/>
              <a:t> </a:t>
            </a:r>
            <a:r>
              <a:rPr lang="es-MX" dirty="0" err="1"/>
              <a:t>Homogeno</a:t>
            </a:r>
            <a:endParaRPr lang="es-MX" dirty="0"/>
          </a:p>
          <a:p>
            <a:pPr>
              <a:buFontTx/>
              <a:buChar char="-"/>
            </a:pPr>
            <a:r>
              <a:rPr lang="es-MX" dirty="0"/>
              <a:t>ANCA MPO y ANCA PR3: Negativo</a:t>
            </a:r>
          </a:p>
          <a:p>
            <a:pPr>
              <a:buFontTx/>
              <a:buChar char="-"/>
            </a:pPr>
            <a:r>
              <a:rPr lang="es-MX" b="1" dirty="0"/>
              <a:t>FR: 100</a:t>
            </a:r>
          </a:p>
          <a:p>
            <a:pPr>
              <a:buFontTx/>
              <a:buChar char="-"/>
            </a:pPr>
            <a:r>
              <a:rPr lang="es-MX" b="1" dirty="0" err="1"/>
              <a:t>AntiCCP</a:t>
            </a:r>
            <a:r>
              <a:rPr lang="es-MX" b="1" dirty="0"/>
              <a:t>: 289.3</a:t>
            </a:r>
          </a:p>
          <a:p>
            <a:pPr>
              <a:buFontTx/>
              <a:buChar char="-"/>
            </a:pPr>
            <a:r>
              <a:rPr lang="es-MX" b="1" dirty="0"/>
              <a:t>Vitamina D: 14.7</a:t>
            </a:r>
          </a:p>
          <a:p>
            <a:pPr>
              <a:buFontTx/>
              <a:buChar char="-"/>
            </a:pPr>
            <a:r>
              <a:rPr lang="es-MX" dirty="0"/>
              <a:t>IgM Anti Transglutaminasa: &lt;3, IgG </a:t>
            </a:r>
            <a:r>
              <a:rPr lang="es-MX" dirty="0" err="1"/>
              <a:t>Antiendomisio</a:t>
            </a:r>
            <a:r>
              <a:rPr lang="es-MX" dirty="0"/>
              <a:t>: 7.9</a:t>
            </a:r>
          </a:p>
          <a:p>
            <a:pPr>
              <a:buFontTx/>
              <a:buChar char="-"/>
            </a:pPr>
            <a:r>
              <a:rPr lang="es-MX" dirty="0"/>
              <a:t>C3: 103 – C4: 27</a:t>
            </a:r>
          </a:p>
          <a:p>
            <a:pPr>
              <a:buFontTx/>
              <a:buChar char="-"/>
            </a:pPr>
            <a:r>
              <a:rPr lang="es-MX" dirty="0"/>
              <a:t>CK: &lt;20, </a:t>
            </a:r>
            <a:r>
              <a:rPr lang="es-MX" b="1" dirty="0"/>
              <a:t>FA: 101 , GGT: 52 , GOT: 48, GPT: 54</a:t>
            </a:r>
            <a:r>
              <a:rPr lang="es-MX" dirty="0"/>
              <a:t>,F: 3.7, </a:t>
            </a:r>
            <a:r>
              <a:rPr lang="es-MX" b="1" dirty="0"/>
              <a:t>Albumina: 1.6</a:t>
            </a:r>
            <a:r>
              <a:rPr lang="es-MX" dirty="0"/>
              <a:t>, BD: 0.3, BI: 0.1, BT: 0.4, Calcio: 7.3, BUN: 11.5, </a:t>
            </a:r>
            <a:r>
              <a:rPr lang="es-MX" b="1" dirty="0"/>
              <a:t>Na: 130 </a:t>
            </a:r>
            <a:r>
              <a:rPr lang="es-MX" dirty="0"/>
              <a:t>, K: 4.10, Cl: 103, </a:t>
            </a:r>
            <a:r>
              <a:rPr lang="es-MX" b="1" dirty="0"/>
              <a:t>Ferritina: 15.4, </a:t>
            </a:r>
            <a:r>
              <a:rPr lang="es-MX" b="1" dirty="0" err="1"/>
              <a:t>Ferremia</a:t>
            </a:r>
            <a:r>
              <a:rPr lang="es-MX" b="1" dirty="0"/>
              <a:t>: &lt;10 , </a:t>
            </a:r>
            <a:r>
              <a:rPr lang="es-MX" b="1" dirty="0" err="1"/>
              <a:t>SatFe</a:t>
            </a:r>
            <a:r>
              <a:rPr lang="es-MX" b="1" dirty="0"/>
              <a:t>: &lt;6% </a:t>
            </a:r>
            <a:r>
              <a:rPr lang="es-MX" dirty="0"/>
              <a:t>Vitamina B12: 593, PCR: 0.5, IgA: 203, IgG:  1254, IgM:  129.3, Hb: 9.1, Leu: 15400, </a:t>
            </a:r>
            <a:r>
              <a:rPr lang="es-MX" dirty="0" err="1"/>
              <a:t>Plaq</a:t>
            </a:r>
            <a:r>
              <a:rPr lang="es-MX" dirty="0"/>
              <a:t>: 712.000, VHS: 27</a:t>
            </a:r>
          </a:p>
          <a:p>
            <a:pPr>
              <a:buFontTx/>
              <a:buChar char="-"/>
            </a:pPr>
            <a:r>
              <a:rPr lang="es-CL" b="1" dirty="0"/>
              <a:t>Carga Viral CMV: Negativo</a:t>
            </a:r>
          </a:p>
          <a:p>
            <a:pPr>
              <a:buFontTx/>
              <a:buChar char="-"/>
            </a:pPr>
            <a:endParaRPr lang="es-CL" b="1" dirty="0"/>
          </a:p>
          <a:p>
            <a:pPr>
              <a:buFontTx/>
              <a:buChar char="-"/>
            </a:pPr>
            <a:endParaRPr lang="es-CL" b="1" dirty="0"/>
          </a:p>
          <a:p>
            <a:pPr marL="0" indent="0">
              <a:buNone/>
            </a:pPr>
            <a:r>
              <a:rPr lang="es-CL" b="1" dirty="0" err="1"/>
              <a:t>Ecografia</a:t>
            </a:r>
            <a:r>
              <a:rPr lang="es-CL" b="1" dirty="0"/>
              <a:t> Abdominal Agosto: </a:t>
            </a:r>
            <a:r>
              <a:rPr lang="es-CL" dirty="0"/>
              <a:t>Colelitiasis</a:t>
            </a:r>
          </a:p>
          <a:p>
            <a:pPr marL="0" indent="0">
              <a:buNone/>
            </a:pPr>
            <a:r>
              <a:rPr lang="es-CL" b="1" dirty="0"/>
              <a:t>TAC TAP Agosto</a:t>
            </a:r>
            <a:r>
              <a:rPr lang="es-CL" dirty="0"/>
              <a:t>: Examen pulmonar sin alteraciones</a:t>
            </a:r>
            <a:r>
              <a:rPr lang="es-CL" b="1" dirty="0"/>
              <a:t>. </a:t>
            </a:r>
            <a:r>
              <a:rPr lang="es-CL" dirty="0" err="1"/>
              <a:t>Colecistopatia</a:t>
            </a:r>
            <a:r>
              <a:rPr lang="es-CL" dirty="0"/>
              <a:t> litiásica, Quiste Renal Derecho, Datos compatibles con cambios inflamatorios de Colon</a:t>
            </a:r>
          </a:p>
        </p:txBody>
      </p:sp>
    </p:spTree>
    <p:extLst>
      <p:ext uri="{BB962C8B-B14F-4D97-AF65-F5344CB8AC3E}">
        <p14:creationId xmlns:p14="http://schemas.microsoft.com/office/powerpoint/2010/main" val="2684140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723414-9B20-65C1-8B25-970F93FE1FB0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93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4B96C2-5FB2-7950-BE0F-68ACF6FFF9BD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82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85ECE2-0C50-A09E-B098-F5C135F50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CASO CLINICO</a:t>
            </a:r>
            <a:endParaRPr lang="es-CL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092545-0185-5C70-ADF5-CA4EFD44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68414"/>
          </a:xfrm>
        </p:spPr>
        <p:txBody>
          <a:bodyPr/>
          <a:lstStyle/>
          <a:p>
            <a:r>
              <a:rPr lang="es-MX" b="1" dirty="0"/>
              <a:t>Conducta Terapéutica: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E564A9-3727-C419-5E48-345BE229F0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9689398"/>
              </p:ext>
            </p:extLst>
          </p:nvPr>
        </p:nvGraphicFramePr>
        <p:xfrm>
          <a:off x="4709136" y="1509104"/>
          <a:ext cx="6454775" cy="3623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C373F694-C779-958C-5791-E390E5997D76}"/>
              </a:ext>
            </a:extLst>
          </p:cNvPr>
          <p:cNvSpPr/>
          <p:nvPr/>
        </p:nvSpPr>
        <p:spPr>
          <a:xfrm>
            <a:off x="7273545" y="5227478"/>
            <a:ext cx="985838" cy="442913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4012DD8-B742-87C0-3847-B7FC5C62C36A}"/>
              </a:ext>
            </a:extLst>
          </p:cNvPr>
          <p:cNvSpPr txBox="1"/>
          <p:nvPr/>
        </p:nvSpPr>
        <p:spPr>
          <a:xfrm>
            <a:off x="5375068" y="6054814"/>
            <a:ext cx="455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Repetir estudio Endocolonoscopico.</a:t>
            </a:r>
          </a:p>
        </p:txBody>
      </p:sp>
    </p:spTree>
    <p:extLst>
      <p:ext uri="{BB962C8B-B14F-4D97-AF65-F5344CB8AC3E}">
        <p14:creationId xmlns:p14="http://schemas.microsoft.com/office/powerpoint/2010/main" val="2251662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C3EFCD-D305-DF02-3910-8BD9B75B2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CASO CLINICO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B0A3C1-409E-10AE-55E8-7E1B02B6A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b="1" dirty="0"/>
              <a:t>Paciente Femenina</a:t>
            </a:r>
          </a:p>
          <a:p>
            <a:r>
              <a:rPr lang="es-CL" b="1" dirty="0"/>
              <a:t>52 años</a:t>
            </a:r>
          </a:p>
          <a:p>
            <a:r>
              <a:rPr lang="es-CL" b="1" dirty="0"/>
              <a:t>Antecedentes Mórbidos</a:t>
            </a:r>
            <a:r>
              <a:rPr lang="es-CL" dirty="0"/>
              <a:t>: Artritis Reumatoide de mala adherencia. </a:t>
            </a:r>
          </a:p>
          <a:p>
            <a:r>
              <a:rPr lang="es-CL" b="1" dirty="0"/>
              <a:t>Antecedentes Quirúrgicos</a:t>
            </a:r>
            <a:r>
              <a:rPr lang="es-CL" dirty="0"/>
              <a:t>: 2 Cesáreas</a:t>
            </a:r>
          </a:p>
          <a:p>
            <a:r>
              <a:rPr lang="es-CL" b="1" dirty="0"/>
              <a:t>Fármacos: </a:t>
            </a:r>
            <a:r>
              <a:rPr lang="es-CL" dirty="0"/>
              <a:t>Prednisona 5-20 mg c/24 horas VO</a:t>
            </a:r>
          </a:p>
          <a:p>
            <a:r>
              <a:rPr lang="es-CL" b="1" dirty="0"/>
              <a:t>Antecedentes  Familiares: </a:t>
            </a:r>
            <a:r>
              <a:rPr lang="es-CL" dirty="0"/>
              <a:t>Niega</a:t>
            </a:r>
          </a:p>
          <a:p>
            <a:r>
              <a:rPr lang="es-CL" b="1" dirty="0"/>
              <a:t>Social: </a:t>
            </a:r>
            <a:r>
              <a:rPr lang="es-CL" dirty="0"/>
              <a:t>Cocinera, vive en Estación Central con sus hijas. Residencia en Chile hace 8 años.</a:t>
            </a:r>
          </a:p>
        </p:txBody>
      </p:sp>
    </p:spTree>
    <p:extLst>
      <p:ext uri="{BB962C8B-B14F-4D97-AF65-F5344CB8AC3E}">
        <p14:creationId xmlns:p14="http://schemas.microsoft.com/office/powerpoint/2010/main" val="313566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85ECE2-0C50-A09E-B098-F5C135F50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CASO CLINICO</a:t>
            </a:r>
            <a:endParaRPr lang="es-CL" b="1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70E846-EE82-E4F6-9DF8-52D5FBBD7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1682839"/>
          </a:xfrm>
        </p:spPr>
        <p:txBody>
          <a:bodyPr/>
          <a:lstStyle/>
          <a:p>
            <a:r>
              <a:rPr lang="es-MX" b="1" dirty="0"/>
              <a:t>Endoscopia Digestiva Alta Agosto</a:t>
            </a:r>
            <a:r>
              <a:rPr lang="es-MX" dirty="0"/>
              <a:t>:  Limitada por mala tolerancia de la paciente. Marcada Atrofia corporal, descartar gastropatía autoinmune</a:t>
            </a:r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A77372B-B204-00BE-49D8-E616DD477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150" y="2320670"/>
            <a:ext cx="6230219" cy="25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31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16372-ED6A-8C36-2326-C1768576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CASO CLINICO</a:t>
            </a:r>
            <a:endParaRPr lang="es-CL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13A479-D5BB-BBFA-D3D5-69CEC82A2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1025614"/>
          </a:xfrm>
        </p:spPr>
        <p:txBody>
          <a:bodyPr/>
          <a:lstStyle/>
          <a:p>
            <a:pPr marL="0" indent="0">
              <a:buNone/>
            </a:pPr>
            <a:r>
              <a:rPr lang="es-MX" b="1" dirty="0"/>
              <a:t>Colonoscopia Agosto</a:t>
            </a:r>
            <a:r>
              <a:rPr lang="es-MX" dirty="0"/>
              <a:t>:  Colonoscopia Completa Boston 7 . Poliposis Adenomatosa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5FF11C-26D8-7DD8-6B09-0E40D4F81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286" y="1720334"/>
            <a:ext cx="4305901" cy="43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55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49CB8-3E21-72AA-6772-C32CFFF7F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CASO CLINICO</a:t>
            </a:r>
            <a:endParaRPr lang="es-CL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519774-14F5-A9C2-9E42-E27DA239F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817796"/>
          </a:xfrm>
        </p:spPr>
        <p:txBody>
          <a:bodyPr/>
          <a:lstStyle/>
          <a:p>
            <a:r>
              <a:rPr lang="es-CL" b="1" dirty="0"/>
              <a:t>Biopsia de Colon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91D6FB1-C284-2D83-A58F-456C0AB28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017" y="1620982"/>
            <a:ext cx="5804732" cy="42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4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49CB8-3E21-72AA-6772-C32CFFF7F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CASO CLINICO</a:t>
            </a:r>
            <a:endParaRPr lang="es-CL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519774-14F5-A9C2-9E42-E27DA239F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817796"/>
          </a:xfrm>
        </p:spPr>
        <p:txBody>
          <a:bodyPr/>
          <a:lstStyle/>
          <a:p>
            <a:r>
              <a:rPr lang="es-CL" b="1" dirty="0"/>
              <a:t>Biopsia de Colon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FCEDABF-55CC-6CC9-14B9-DD430CEF4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205" y="1620982"/>
            <a:ext cx="6725589" cy="40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1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C129B94-0239-296E-3C12-203A6C1DA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Strongyloidasis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496194-D3B5-52F4-DD50-FCF89E037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A propósito de este caso clínico…</a:t>
            </a:r>
          </a:p>
        </p:txBody>
      </p:sp>
    </p:spTree>
    <p:extLst>
      <p:ext uri="{BB962C8B-B14F-4D97-AF65-F5344CB8AC3E}">
        <p14:creationId xmlns:p14="http://schemas.microsoft.com/office/powerpoint/2010/main" val="579770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39557D0-3AAB-05D3-376C-901161940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Strongyloidasis</a:t>
            </a:r>
            <a:endParaRPr lang="es-CL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60DDFE05-34A9-8C74-B2D6-2C218CBBDB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9295788"/>
              </p:ext>
            </p:extLst>
          </p:nvPr>
        </p:nvGraphicFramePr>
        <p:xfrm>
          <a:off x="4703763" y="1282386"/>
          <a:ext cx="6599606" cy="391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141EE88E-ECAC-D1F1-65D7-18C8725A5D02}"/>
              </a:ext>
            </a:extLst>
          </p:cNvPr>
          <p:cNvSpPr txBox="1"/>
          <p:nvPr/>
        </p:nvSpPr>
        <p:spPr>
          <a:xfrm>
            <a:off x="8790597" y="4046488"/>
            <a:ext cx="2828925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b="1" dirty="0"/>
              <a:t>Geohelmintos</a:t>
            </a:r>
          </a:p>
          <a:p>
            <a:pPr marL="285750" indent="-285750">
              <a:buFontTx/>
              <a:buChar char="-"/>
            </a:pPr>
            <a:r>
              <a:rPr lang="es-CL" dirty="0"/>
              <a:t>Ascaris Lumbricoides</a:t>
            </a:r>
          </a:p>
          <a:p>
            <a:pPr marL="285750" indent="-285750">
              <a:buFontTx/>
              <a:buChar char="-"/>
            </a:pPr>
            <a:r>
              <a:rPr lang="es-CL" dirty="0"/>
              <a:t>Trichuris Trichura</a:t>
            </a:r>
          </a:p>
          <a:p>
            <a:pPr marL="285750" indent="-285750">
              <a:buFontTx/>
              <a:buChar char="-"/>
            </a:pPr>
            <a:r>
              <a:rPr lang="es-CL" dirty="0" err="1"/>
              <a:t>Ancylostoma</a:t>
            </a:r>
            <a:r>
              <a:rPr lang="es-CL" dirty="0"/>
              <a:t> Duodenale</a:t>
            </a:r>
          </a:p>
          <a:p>
            <a:pPr marL="285750" indent="-285750">
              <a:buFontTx/>
              <a:buChar char="-"/>
            </a:pPr>
            <a:r>
              <a:rPr lang="es-CL" dirty="0"/>
              <a:t>Necator Americanus</a:t>
            </a:r>
          </a:p>
          <a:p>
            <a:pPr marL="285750" indent="-285750">
              <a:buFontTx/>
              <a:buChar char="-"/>
            </a:pPr>
            <a:r>
              <a:rPr lang="es-CL" dirty="0"/>
              <a:t>Strongyloides Stercoralis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E51F586-1A80-9A18-D803-0F570E988F0D}"/>
              </a:ext>
            </a:extLst>
          </p:cNvPr>
          <p:cNvSpPr txBox="1"/>
          <p:nvPr/>
        </p:nvSpPr>
        <p:spPr>
          <a:xfrm>
            <a:off x="101600" y="6581001"/>
            <a:ext cx="1209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0" i="0" dirty="0">
                <a:solidFill>
                  <a:srgbClr val="000000"/>
                </a:solidFill>
                <a:effectLst/>
                <a:latin typeface="-apple-system"/>
              </a:rPr>
              <a:t>Prieto-Pérez, L., Pérez-</a:t>
            </a:r>
            <a:r>
              <a:rPr lang="es-CL" sz="1200" b="0" i="0" dirty="0" err="1">
                <a:solidFill>
                  <a:srgbClr val="000000"/>
                </a:solidFill>
                <a:effectLst/>
                <a:latin typeface="-apple-system"/>
              </a:rPr>
              <a:t>Tanoira</a:t>
            </a:r>
            <a:r>
              <a:rPr lang="es-CL" sz="1200" b="0" i="0" dirty="0">
                <a:solidFill>
                  <a:srgbClr val="000000"/>
                </a:solidFill>
                <a:effectLst/>
                <a:latin typeface="-apple-system"/>
              </a:rPr>
              <a:t>, R., Cabello-Úbeda, A., </a:t>
            </a:r>
            <a:r>
              <a:rPr lang="es-CL" sz="1200" b="0" i="0" dirty="0" err="1">
                <a:solidFill>
                  <a:srgbClr val="000000"/>
                </a:solidFill>
                <a:effectLst/>
                <a:latin typeface="-apple-system"/>
              </a:rPr>
              <a:t>Petkova</a:t>
            </a:r>
            <a:r>
              <a:rPr lang="es-CL" sz="1200" b="0" i="0" dirty="0">
                <a:solidFill>
                  <a:srgbClr val="000000"/>
                </a:solidFill>
                <a:effectLst/>
                <a:latin typeface="-apple-system"/>
              </a:rPr>
              <a:t>-Saiz, E., &amp; </a:t>
            </a:r>
            <a:r>
              <a:rPr lang="es-CL" sz="1200" b="0" i="0" dirty="0" err="1">
                <a:solidFill>
                  <a:srgbClr val="000000"/>
                </a:solidFill>
                <a:effectLst/>
                <a:latin typeface="-apple-system"/>
              </a:rPr>
              <a:t>Górgolas</a:t>
            </a:r>
            <a:r>
              <a:rPr lang="es-CL" sz="1200" b="0" i="0" dirty="0">
                <a:solidFill>
                  <a:srgbClr val="000000"/>
                </a:solidFill>
                <a:effectLst/>
                <a:latin typeface="-apple-system"/>
              </a:rPr>
              <a:t>-Hernández-Mora, M. (2016). </a:t>
            </a:r>
            <a:r>
              <a:rPr lang="es-CL" sz="1200" b="0" i="1" dirty="0">
                <a:solidFill>
                  <a:srgbClr val="000000"/>
                </a:solidFill>
                <a:effectLst/>
                <a:latin typeface="-apple-system"/>
              </a:rPr>
              <a:t>Geohelmintos. Enfermedades Infecciosas y Microbiología Clínica, 34(6), 384–389.</a:t>
            </a:r>
            <a:endParaRPr lang="es-CL" sz="1200" dirty="0">
              <a:latin typeface="-apple-system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9C896EF-31F7-FFFF-971D-AB677DCDA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5137" y="4296958"/>
            <a:ext cx="2987383" cy="228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5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2150F6-F9D5-DDCC-2E2C-436CA85E7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Strongyloidasis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ED04F5-F915-3F4D-DE20-65A5582B3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19" y="2022386"/>
            <a:ext cx="3604639" cy="1722300"/>
          </a:xfrm>
        </p:spPr>
        <p:txBody>
          <a:bodyPr>
            <a:normAutofit fontScale="70000" lnSpcReduction="20000"/>
          </a:bodyPr>
          <a:lstStyle/>
          <a:p>
            <a:r>
              <a:rPr lang="es-CL" dirty="0"/>
              <a:t>Prevalencia mundial de 30 a 100.000 </a:t>
            </a:r>
            <a:r>
              <a:rPr lang="es-CL" dirty="0">
                <a:sym typeface="Wingdings" panose="05000000000000000000" pitchFamily="2" charset="2"/>
              </a:rPr>
              <a:t> Probablemente subestimada</a:t>
            </a:r>
          </a:p>
          <a:p>
            <a:r>
              <a:rPr lang="es-CL" dirty="0">
                <a:sym typeface="Wingdings" panose="05000000000000000000" pitchFamily="2" charset="2"/>
              </a:rPr>
              <a:t>Se asocia a bajas condiciones de higiene y medidas de salud publica </a:t>
            </a:r>
            <a:r>
              <a:rPr lang="es-CL" dirty="0" err="1">
                <a:sym typeface="Wingdings" panose="05000000000000000000" pitchFamily="2" charset="2"/>
              </a:rPr>
              <a:t>ineficentes</a:t>
            </a:r>
            <a:endParaRPr lang="es-CL" dirty="0">
              <a:sym typeface="Wingdings" panose="05000000000000000000" pitchFamily="2" charset="2"/>
            </a:endParaRPr>
          </a:p>
          <a:p>
            <a:r>
              <a:rPr lang="es-CL" dirty="0">
                <a:sym typeface="Wingdings" panose="05000000000000000000" pitchFamily="2" charset="2"/>
              </a:rPr>
              <a:t>Epidemiologia general desconocida en Latinoamérica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07F0762-4491-4140-5D09-ACD362398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258" y="1260974"/>
            <a:ext cx="3346012" cy="433605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5F7C2AC-5074-1C7D-473C-75239F634E29}"/>
              </a:ext>
            </a:extLst>
          </p:cNvPr>
          <p:cNvSpPr txBox="1"/>
          <p:nvPr/>
        </p:nvSpPr>
        <p:spPr>
          <a:xfrm>
            <a:off x="58056" y="6358437"/>
            <a:ext cx="1207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err="1">
                <a:latin typeface="-apple-system"/>
              </a:rPr>
              <a:t>Buonfrate</a:t>
            </a:r>
            <a:r>
              <a:rPr lang="es-CL" sz="1200" dirty="0">
                <a:latin typeface="-apple-system"/>
              </a:rPr>
              <a:t>, D., Mena, M. A., </a:t>
            </a:r>
            <a:r>
              <a:rPr lang="es-CL" sz="1200" dirty="0" err="1">
                <a:latin typeface="-apple-system"/>
              </a:rPr>
              <a:t>Angheben</a:t>
            </a:r>
            <a:r>
              <a:rPr lang="es-CL" sz="1200" dirty="0">
                <a:latin typeface="-apple-system"/>
              </a:rPr>
              <a:t>, A., Requena-Méndez, A., Muñoz, J., </a:t>
            </a:r>
            <a:r>
              <a:rPr lang="es-CL" sz="1200" dirty="0" err="1">
                <a:latin typeface="-apple-system"/>
              </a:rPr>
              <a:t>Gobbi</a:t>
            </a:r>
            <a:r>
              <a:rPr lang="es-CL" sz="1200" dirty="0">
                <a:latin typeface="-apple-system"/>
              </a:rPr>
              <a:t>, F., </a:t>
            </a:r>
            <a:r>
              <a:rPr lang="es-CL" sz="1200" dirty="0" err="1">
                <a:latin typeface="-apple-system"/>
              </a:rPr>
              <a:t>Albonico</a:t>
            </a:r>
            <a:r>
              <a:rPr lang="es-CL" sz="1200" dirty="0">
                <a:latin typeface="-apple-system"/>
              </a:rPr>
              <a:t>, M., </a:t>
            </a:r>
            <a:r>
              <a:rPr lang="es-CL" sz="1200" dirty="0" err="1">
                <a:latin typeface="-apple-system"/>
              </a:rPr>
              <a:t>Gotuzzo</a:t>
            </a:r>
            <a:r>
              <a:rPr lang="es-CL" sz="1200" dirty="0">
                <a:latin typeface="-apple-system"/>
              </a:rPr>
              <a:t>, E., </a:t>
            </a:r>
            <a:r>
              <a:rPr lang="es-CL" sz="1200" dirty="0" err="1">
                <a:latin typeface="-apple-system"/>
              </a:rPr>
              <a:t>Bisoffi</a:t>
            </a:r>
            <a:r>
              <a:rPr lang="es-CL" sz="1200" dirty="0">
                <a:latin typeface="-apple-system"/>
              </a:rPr>
              <a:t>, Z., &amp; COHEMI Project </a:t>
            </a:r>
            <a:r>
              <a:rPr lang="es-CL" sz="1200" dirty="0" err="1">
                <a:latin typeface="-apple-system"/>
              </a:rPr>
              <a:t>Study</a:t>
            </a:r>
            <a:r>
              <a:rPr lang="es-CL" sz="1200" dirty="0">
                <a:latin typeface="-apple-system"/>
              </a:rPr>
              <a:t> </a:t>
            </a:r>
            <a:r>
              <a:rPr lang="es-CL" sz="1200" dirty="0" err="1">
                <a:latin typeface="-apple-system"/>
              </a:rPr>
              <a:t>Group</a:t>
            </a:r>
            <a:r>
              <a:rPr lang="es-CL" sz="1200" dirty="0">
                <a:latin typeface="-apple-system"/>
              </a:rPr>
              <a:t>. (2015). </a:t>
            </a:r>
            <a:r>
              <a:rPr lang="es-CL" sz="1200" dirty="0" err="1">
                <a:latin typeface="-apple-system"/>
              </a:rPr>
              <a:t>Prevalence</a:t>
            </a:r>
            <a:r>
              <a:rPr lang="es-CL" sz="1200" dirty="0">
                <a:latin typeface="-apple-system"/>
              </a:rPr>
              <a:t> </a:t>
            </a:r>
            <a:r>
              <a:rPr lang="es-CL" sz="1200" dirty="0" err="1">
                <a:latin typeface="-apple-system"/>
              </a:rPr>
              <a:t>of</a:t>
            </a:r>
            <a:r>
              <a:rPr lang="es-CL" sz="1200" dirty="0">
                <a:latin typeface="-apple-system"/>
              </a:rPr>
              <a:t> </a:t>
            </a:r>
            <a:r>
              <a:rPr lang="es-CL" sz="1200" dirty="0" err="1">
                <a:latin typeface="-apple-system"/>
              </a:rPr>
              <a:t>strongyloidiasis</a:t>
            </a:r>
            <a:r>
              <a:rPr lang="es-CL" sz="1200" dirty="0">
                <a:latin typeface="-apple-system"/>
              </a:rPr>
              <a:t> in </a:t>
            </a:r>
            <a:r>
              <a:rPr lang="es-CL" sz="1200" dirty="0" err="1">
                <a:latin typeface="-apple-system"/>
              </a:rPr>
              <a:t>Latin</a:t>
            </a:r>
            <a:r>
              <a:rPr lang="es-CL" sz="1200" dirty="0">
                <a:latin typeface="-apple-system"/>
              </a:rPr>
              <a:t> </a:t>
            </a:r>
            <a:r>
              <a:rPr lang="es-CL" sz="1200" dirty="0" err="1">
                <a:latin typeface="-apple-system"/>
              </a:rPr>
              <a:t>America</a:t>
            </a:r>
            <a:r>
              <a:rPr lang="es-CL" sz="1200" dirty="0">
                <a:latin typeface="-apple-system"/>
              </a:rPr>
              <a:t>: A </a:t>
            </a:r>
            <a:r>
              <a:rPr lang="es-CL" sz="1200" dirty="0" err="1">
                <a:latin typeface="-apple-system"/>
              </a:rPr>
              <a:t>systematic</a:t>
            </a:r>
            <a:r>
              <a:rPr lang="es-CL" sz="1200" dirty="0">
                <a:latin typeface="-apple-system"/>
              </a:rPr>
              <a:t> </a:t>
            </a:r>
            <a:r>
              <a:rPr lang="es-CL" sz="1200" dirty="0" err="1">
                <a:latin typeface="-apple-system"/>
              </a:rPr>
              <a:t>review</a:t>
            </a:r>
            <a:r>
              <a:rPr lang="es-CL" sz="1200" dirty="0">
                <a:latin typeface="-apple-system"/>
              </a:rPr>
              <a:t> </a:t>
            </a:r>
            <a:r>
              <a:rPr lang="es-CL" sz="1200" dirty="0" err="1">
                <a:latin typeface="-apple-system"/>
              </a:rPr>
              <a:t>of</a:t>
            </a:r>
            <a:r>
              <a:rPr lang="es-CL" sz="1200" dirty="0">
                <a:latin typeface="-apple-system"/>
              </a:rPr>
              <a:t> </a:t>
            </a:r>
            <a:r>
              <a:rPr lang="es-CL" sz="1200" dirty="0" err="1">
                <a:latin typeface="-apple-system"/>
              </a:rPr>
              <a:t>the</a:t>
            </a:r>
            <a:r>
              <a:rPr lang="es-CL" sz="1200" dirty="0">
                <a:latin typeface="-apple-system"/>
              </a:rPr>
              <a:t> </a:t>
            </a:r>
            <a:r>
              <a:rPr lang="es-CL" sz="1200" dirty="0" err="1">
                <a:latin typeface="-apple-system"/>
              </a:rPr>
              <a:t>literature</a:t>
            </a:r>
            <a:r>
              <a:rPr lang="es-CL" sz="1200" dirty="0">
                <a:latin typeface="-apple-system"/>
              </a:rPr>
              <a:t>. </a:t>
            </a:r>
            <a:r>
              <a:rPr lang="es-CL" sz="1200" i="1" dirty="0" err="1">
                <a:latin typeface="-apple-system"/>
              </a:rPr>
              <a:t>Epidemiology</a:t>
            </a:r>
            <a:r>
              <a:rPr lang="es-CL" sz="1200" i="1" dirty="0">
                <a:latin typeface="-apple-system"/>
              </a:rPr>
              <a:t> &amp; </a:t>
            </a:r>
            <a:r>
              <a:rPr lang="es-CL" sz="1200" i="1" dirty="0" err="1">
                <a:latin typeface="-apple-system"/>
              </a:rPr>
              <a:t>Infection</a:t>
            </a:r>
            <a:r>
              <a:rPr lang="es-CL" sz="1200" i="1" dirty="0">
                <a:latin typeface="-apple-system"/>
              </a:rPr>
              <a:t>, 143</a:t>
            </a:r>
            <a:r>
              <a:rPr lang="es-CL" sz="1200" dirty="0">
                <a:latin typeface="-apple-system"/>
              </a:rPr>
              <a:t>(2), 452-460.</a:t>
            </a:r>
          </a:p>
        </p:txBody>
      </p:sp>
    </p:spTree>
    <p:extLst>
      <p:ext uri="{BB962C8B-B14F-4D97-AF65-F5344CB8AC3E}">
        <p14:creationId xmlns:p14="http://schemas.microsoft.com/office/powerpoint/2010/main" val="3269850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93B95-F5C4-6337-33D0-94932C94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Strongyloidasis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3912BB-21A2-6350-0BAF-85EF3D1D7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s-CL" sz="1800" b="1" dirty="0"/>
              <a:t>Strongyloides Stercoralis</a:t>
            </a:r>
          </a:p>
          <a:p>
            <a:pPr marL="285750" indent="-285750">
              <a:buFontTx/>
              <a:buChar char="-"/>
            </a:pPr>
            <a:r>
              <a:rPr lang="es-CL" sz="1800" dirty="0"/>
              <a:t>Strongyloides Fuelleborni </a:t>
            </a:r>
            <a:r>
              <a:rPr lang="es-CL" sz="1800" dirty="0">
                <a:sym typeface="Wingdings" panose="05000000000000000000" pitchFamily="2" charset="2"/>
              </a:rPr>
              <a:t> Papua Nueva </a:t>
            </a:r>
            <a:r>
              <a:rPr lang="es-CL" sz="1800" dirty="0" err="1">
                <a:sym typeface="Wingdings" panose="05000000000000000000" pitchFamily="2" charset="2"/>
              </a:rPr>
              <a:t>Ginea</a:t>
            </a:r>
            <a:endParaRPr lang="es-CL" sz="1800" dirty="0"/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312011A-A894-87F5-EBC8-8B6507527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614" y="3808825"/>
            <a:ext cx="5352548" cy="215886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685A0D7-4FE2-19FD-587E-B76B591EDA1A}"/>
              </a:ext>
            </a:extLst>
          </p:cNvPr>
          <p:cNvSpPr txBox="1"/>
          <p:nvPr/>
        </p:nvSpPr>
        <p:spPr>
          <a:xfrm>
            <a:off x="111512" y="6300439"/>
            <a:ext cx="12080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err="1">
                <a:latin typeface="-apple-system"/>
              </a:rPr>
              <a:t>Pecorella</a:t>
            </a:r>
            <a:r>
              <a:rPr lang="es-CL" sz="1200" dirty="0">
                <a:latin typeface="-apple-system"/>
              </a:rPr>
              <a:t>, I., </a:t>
            </a:r>
            <a:r>
              <a:rPr lang="es-CL" sz="1200" dirty="0" err="1">
                <a:latin typeface="-apple-system"/>
              </a:rPr>
              <a:t>Okello</a:t>
            </a:r>
            <a:r>
              <a:rPr lang="es-CL" sz="1200" dirty="0">
                <a:latin typeface="-apple-system"/>
              </a:rPr>
              <a:t>, T. R., </a:t>
            </a:r>
            <a:r>
              <a:rPr lang="es-CL" sz="1200" dirty="0" err="1">
                <a:latin typeface="-apple-system"/>
              </a:rPr>
              <a:t>Ciardi</a:t>
            </a:r>
            <a:r>
              <a:rPr lang="es-CL" sz="1200" dirty="0">
                <a:latin typeface="-apple-system"/>
              </a:rPr>
              <a:t>, G., &amp; </a:t>
            </a:r>
            <a:r>
              <a:rPr lang="es-CL" sz="1200" dirty="0" err="1">
                <a:latin typeface="-apple-system"/>
              </a:rPr>
              <a:t>Ogwang</a:t>
            </a:r>
            <a:r>
              <a:rPr lang="es-CL" sz="1200" dirty="0">
                <a:latin typeface="-apple-system"/>
              </a:rPr>
              <a:t>, D. M. (2022). </a:t>
            </a:r>
            <a:r>
              <a:rPr lang="es-CL" sz="1200" dirty="0" err="1">
                <a:latin typeface="-apple-system"/>
              </a:rPr>
              <a:t>Is</a:t>
            </a:r>
            <a:r>
              <a:rPr lang="es-CL" sz="1200" dirty="0">
                <a:latin typeface="-apple-system"/>
              </a:rPr>
              <a:t> </a:t>
            </a:r>
            <a:r>
              <a:rPr lang="es-CL" sz="1200" dirty="0" err="1">
                <a:latin typeface="-apple-system"/>
              </a:rPr>
              <a:t>gastric</a:t>
            </a:r>
            <a:r>
              <a:rPr lang="es-CL" sz="1200" dirty="0">
                <a:latin typeface="-apple-system"/>
              </a:rPr>
              <a:t> </a:t>
            </a:r>
            <a:r>
              <a:rPr lang="es-CL" sz="1200" dirty="0" err="1">
                <a:latin typeface="-apple-system"/>
              </a:rPr>
              <a:t>involvement</a:t>
            </a:r>
            <a:r>
              <a:rPr lang="es-CL" sz="1200" dirty="0">
                <a:latin typeface="-apple-system"/>
              </a:rPr>
              <a:t> </a:t>
            </a:r>
            <a:r>
              <a:rPr lang="es-CL" sz="1200" dirty="0" err="1">
                <a:latin typeface="-apple-system"/>
              </a:rPr>
              <a:t>by</a:t>
            </a:r>
            <a:r>
              <a:rPr lang="es-CL" sz="1200" dirty="0">
                <a:latin typeface="-apple-system"/>
              </a:rPr>
              <a:t> </a:t>
            </a:r>
            <a:r>
              <a:rPr lang="es-CL" sz="1200" i="1" dirty="0">
                <a:latin typeface="-apple-system"/>
              </a:rPr>
              <a:t>Strongyloides </a:t>
            </a:r>
            <a:r>
              <a:rPr lang="es-CL" sz="1200" i="1" dirty="0" err="1">
                <a:latin typeface="-apple-system"/>
              </a:rPr>
              <a:t>stercoralis</a:t>
            </a:r>
            <a:r>
              <a:rPr lang="es-CL" sz="1200" dirty="0">
                <a:latin typeface="-apple-system"/>
              </a:rPr>
              <a:t> in </a:t>
            </a:r>
            <a:r>
              <a:rPr lang="es-CL" sz="1200" dirty="0" err="1">
                <a:latin typeface="-apple-system"/>
              </a:rPr>
              <a:t>an</a:t>
            </a:r>
            <a:r>
              <a:rPr lang="es-CL" sz="1200" dirty="0">
                <a:latin typeface="-apple-system"/>
              </a:rPr>
              <a:t> </a:t>
            </a:r>
            <a:r>
              <a:rPr lang="es-CL" sz="1200" dirty="0" err="1">
                <a:latin typeface="-apple-system"/>
              </a:rPr>
              <a:t>immunocompetent</a:t>
            </a:r>
            <a:r>
              <a:rPr lang="es-CL" sz="1200" dirty="0">
                <a:latin typeface="-apple-system"/>
              </a:rPr>
              <a:t> </a:t>
            </a:r>
            <a:r>
              <a:rPr lang="es-CL" sz="1200" dirty="0" err="1">
                <a:latin typeface="-apple-system"/>
              </a:rPr>
              <a:t>patient</a:t>
            </a:r>
            <a:r>
              <a:rPr lang="es-CL" sz="1200" dirty="0">
                <a:latin typeface="-apple-system"/>
              </a:rPr>
              <a:t> a </a:t>
            </a:r>
            <a:r>
              <a:rPr lang="es-CL" sz="1200" dirty="0" err="1">
                <a:latin typeface="-apple-system"/>
              </a:rPr>
              <a:t>common</a:t>
            </a:r>
            <a:r>
              <a:rPr lang="es-CL" sz="1200" dirty="0">
                <a:latin typeface="-apple-system"/>
              </a:rPr>
              <a:t> </a:t>
            </a:r>
            <a:r>
              <a:rPr lang="es-CL" sz="1200" dirty="0" err="1">
                <a:latin typeface="-apple-system"/>
              </a:rPr>
              <a:t>finding</a:t>
            </a:r>
            <a:r>
              <a:rPr lang="es-CL" sz="1200" dirty="0">
                <a:latin typeface="-apple-system"/>
              </a:rPr>
              <a:t>? A case </a:t>
            </a:r>
            <a:r>
              <a:rPr lang="es-CL" sz="1200" dirty="0" err="1">
                <a:latin typeface="-apple-system"/>
              </a:rPr>
              <a:t>report</a:t>
            </a:r>
            <a:r>
              <a:rPr lang="es-CL" sz="1200" dirty="0">
                <a:latin typeface="-apple-system"/>
              </a:rPr>
              <a:t> and </a:t>
            </a:r>
            <a:r>
              <a:rPr lang="es-CL" sz="1200" dirty="0" err="1">
                <a:latin typeface="-apple-system"/>
              </a:rPr>
              <a:t>review</a:t>
            </a:r>
            <a:r>
              <a:rPr lang="es-CL" sz="1200" dirty="0">
                <a:latin typeface="-apple-system"/>
              </a:rPr>
              <a:t> </a:t>
            </a:r>
            <a:r>
              <a:rPr lang="es-CL" sz="1200" dirty="0" err="1">
                <a:latin typeface="-apple-system"/>
              </a:rPr>
              <a:t>of</a:t>
            </a:r>
            <a:r>
              <a:rPr lang="es-CL" sz="1200" dirty="0">
                <a:latin typeface="-apple-system"/>
              </a:rPr>
              <a:t> </a:t>
            </a:r>
            <a:r>
              <a:rPr lang="es-CL" sz="1200" dirty="0" err="1">
                <a:latin typeface="-apple-system"/>
              </a:rPr>
              <a:t>the</a:t>
            </a:r>
            <a:r>
              <a:rPr lang="es-CL" sz="1200" dirty="0">
                <a:latin typeface="-apple-system"/>
              </a:rPr>
              <a:t> </a:t>
            </a:r>
            <a:r>
              <a:rPr lang="es-CL" sz="1200" dirty="0" err="1">
                <a:latin typeface="-apple-system"/>
              </a:rPr>
              <a:t>literature</a:t>
            </a:r>
            <a:r>
              <a:rPr lang="es-CL" sz="1200" dirty="0">
                <a:latin typeface="-apple-system"/>
              </a:rPr>
              <a:t>. </a:t>
            </a:r>
            <a:r>
              <a:rPr lang="es-CL" sz="1200" i="1" dirty="0">
                <a:latin typeface="-apple-system"/>
              </a:rPr>
              <a:t>Acta </a:t>
            </a:r>
            <a:r>
              <a:rPr lang="es-CL" sz="1200" i="1" dirty="0" err="1">
                <a:latin typeface="-apple-system"/>
              </a:rPr>
              <a:t>Parasitologica</a:t>
            </a:r>
            <a:r>
              <a:rPr lang="es-CL" sz="1200" i="1" dirty="0">
                <a:latin typeface="-apple-system"/>
              </a:rPr>
              <a:t>, 67</a:t>
            </a:r>
            <a:r>
              <a:rPr lang="es-CL" sz="1200" dirty="0">
                <a:latin typeface="-apple-system"/>
              </a:rPr>
              <a:t>(1), 94-101</a:t>
            </a:r>
          </a:p>
        </p:txBody>
      </p:sp>
    </p:spTree>
    <p:extLst>
      <p:ext uri="{BB962C8B-B14F-4D97-AF65-F5344CB8AC3E}">
        <p14:creationId xmlns:p14="http://schemas.microsoft.com/office/powerpoint/2010/main" val="3727451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D3733-649A-C090-157A-4E44C8E5A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Strongyloidasis</a:t>
            </a:r>
            <a:endParaRPr lang="es-C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20B5E0-268C-1D3F-9E8A-169C68BA0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65" y="652630"/>
            <a:ext cx="5948319" cy="498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A9BA26F-6BC9-48C1-64C0-9B7EB0EBD812}"/>
              </a:ext>
            </a:extLst>
          </p:cNvPr>
          <p:cNvSpPr txBox="1"/>
          <p:nvPr/>
        </p:nvSpPr>
        <p:spPr>
          <a:xfrm>
            <a:off x="0" y="657953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-apple-system"/>
              </a:rPr>
              <a:t>Centers for Disease Control and Prevention. (n.d.). </a:t>
            </a:r>
            <a:r>
              <a:rPr lang="en-US" sz="1200" i="1" dirty="0">
                <a:latin typeface="-apple-system"/>
              </a:rPr>
              <a:t>Strongyloidiasis</a:t>
            </a:r>
            <a:r>
              <a:rPr lang="en-US" sz="1200" dirty="0">
                <a:latin typeface="-apple-system"/>
              </a:rPr>
              <a:t>. CDC. </a:t>
            </a:r>
            <a:r>
              <a:rPr lang="en-US" sz="1200" dirty="0">
                <a:latin typeface="-apple-system"/>
                <a:hlinkClick r:id="rId3"/>
              </a:rPr>
              <a:t>https://www.cdc.gov/dpdx/strongyloidiasis/index.html</a:t>
            </a:r>
            <a:endParaRPr lang="es-CL" sz="1200" dirty="0"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4127775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A176D-419F-7075-2DB1-F87C3A6F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Strongyloidasis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DA0E6D-43B1-526C-EB6E-8406E8F88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7"/>
            <a:ext cx="6281873" cy="1136450"/>
          </a:xfrm>
        </p:spPr>
        <p:txBody>
          <a:bodyPr/>
          <a:lstStyle/>
          <a:p>
            <a:r>
              <a:rPr lang="es-CL" b="1" dirty="0"/>
              <a:t>Presentación Clínica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BA3B967-0E7E-AC14-3755-D8DE93E927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8382001"/>
              </p:ext>
            </p:extLst>
          </p:nvPr>
        </p:nvGraphicFramePr>
        <p:xfrm>
          <a:off x="4925056" y="2175164"/>
          <a:ext cx="5867636" cy="4392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0B106A6B-C41D-CA63-AAEE-5B57E9721361}"/>
              </a:ext>
            </a:extLst>
          </p:cNvPr>
          <p:cNvSpPr txBox="1"/>
          <p:nvPr/>
        </p:nvSpPr>
        <p:spPr>
          <a:xfrm>
            <a:off x="0" y="6599430"/>
            <a:ext cx="1161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-apple-system"/>
              </a:rPr>
              <a:t>Nutman</a:t>
            </a:r>
            <a:r>
              <a:rPr lang="en-US" sz="1200" dirty="0">
                <a:latin typeface="-apple-system"/>
              </a:rPr>
              <a:t>, T. B. (2017). Human infection with </a:t>
            </a:r>
            <a:r>
              <a:rPr lang="en-US" sz="1200" i="1" dirty="0" err="1">
                <a:latin typeface="-apple-system"/>
              </a:rPr>
              <a:t>Strongyloides</a:t>
            </a:r>
            <a:r>
              <a:rPr lang="en-US" sz="1200" i="1" dirty="0">
                <a:latin typeface="-apple-system"/>
              </a:rPr>
              <a:t> </a:t>
            </a:r>
            <a:r>
              <a:rPr lang="en-US" sz="1200" i="1" dirty="0" err="1">
                <a:latin typeface="-apple-system"/>
              </a:rPr>
              <a:t>stercoralis</a:t>
            </a:r>
            <a:r>
              <a:rPr lang="en-US" sz="1200" dirty="0">
                <a:latin typeface="-apple-system"/>
              </a:rPr>
              <a:t> and other related </a:t>
            </a:r>
            <a:r>
              <a:rPr lang="en-US" sz="1200" i="1" dirty="0" err="1">
                <a:latin typeface="-apple-system"/>
              </a:rPr>
              <a:t>Strongyloides</a:t>
            </a:r>
            <a:r>
              <a:rPr lang="en-US" sz="1200" dirty="0">
                <a:latin typeface="-apple-system"/>
              </a:rPr>
              <a:t> species. </a:t>
            </a:r>
            <a:r>
              <a:rPr lang="en-US" sz="1200" i="1" dirty="0">
                <a:latin typeface="-apple-system"/>
              </a:rPr>
              <a:t>Parasitology, 144</a:t>
            </a:r>
            <a:r>
              <a:rPr lang="en-US" sz="1200" dirty="0">
                <a:latin typeface="-apple-system"/>
              </a:rPr>
              <a:t>(3), 263-273.</a:t>
            </a:r>
            <a:endParaRPr lang="es-CL" sz="1200" dirty="0"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333332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9E71A-214C-4EA7-050F-ECB7353D7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CASO CLINICO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EE20B7-64BD-DC03-1686-004C319FA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Diarrea no disentérica 8 meses evolución   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Asociada a: Dolor abdominal tipo cólico intermitente , baja de peso progresiva 36% sin inapetencia,  disfagia, artralgias en manos y muñecas, sensación febril no cuantificada. 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Niega: Rectorragia, Melena, Ulceras Orales, Alopecia , Sd.Raynaud, Lesiones en Piel</a:t>
            </a:r>
            <a:endParaRPr lang="es-MX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Refiere viaje reciente a Colombia para visitar a familiares. </a:t>
            </a:r>
          </a:p>
        </p:txBody>
      </p:sp>
    </p:spTree>
    <p:extLst>
      <p:ext uri="{BB962C8B-B14F-4D97-AF65-F5344CB8AC3E}">
        <p14:creationId xmlns:p14="http://schemas.microsoft.com/office/powerpoint/2010/main" val="140015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A176D-419F-7075-2DB1-F87C3A6F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Strongyloidasis</a:t>
            </a:r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89073BF-F99B-2C16-165B-52F2ECDBF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690" y="1996422"/>
            <a:ext cx="7079673" cy="369726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032F61D-D11A-C5C6-50E7-5D2B9CE0459D}"/>
              </a:ext>
            </a:extLst>
          </p:cNvPr>
          <p:cNvSpPr txBox="1"/>
          <p:nvPr/>
        </p:nvSpPr>
        <p:spPr>
          <a:xfrm>
            <a:off x="0" y="6581001"/>
            <a:ext cx="1100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-apple-system"/>
              </a:rPr>
              <a:t>Page, W., &amp; </a:t>
            </a:r>
            <a:r>
              <a:rPr lang="en-US" sz="1200" dirty="0" err="1">
                <a:latin typeface="-apple-system"/>
              </a:rPr>
              <a:t>Speare</a:t>
            </a:r>
            <a:r>
              <a:rPr lang="en-US" sz="1200" dirty="0">
                <a:latin typeface="-apple-system"/>
              </a:rPr>
              <a:t>, R. (2016). Chronic strongyloidiasis – Don’t look and you won’t find. </a:t>
            </a:r>
            <a:r>
              <a:rPr lang="en-US" sz="1200" i="1" dirty="0">
                <a:latin typeface="-apple-system"/>
              </a:rPr>
              <a:t>Australian Family Physician, 45</a:t>
            </a:r>
            <a:r>
              <a:rPr lang="en-US" sz="1200" dirty="0">
                <a:latin typeface="-apple-system"/>
              </a:rPr>
              <a:t>(1–2), 40–44</a:t>
            </a:r>
            <a:endParaRPr lang="es-CL" sz="1200" dirty="0">
              <a:latin typeface="-apple-system"/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4A613AA4-2093-C011-E8FF-F320C3EC8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8662" y="1109105"/>
            <a:ext cx="6301847" cy="706958"/>
          </a:xfrm>
        </p:spPr>
        <p:txBody>
          <a:bodyPr/>
          <a:lstStyle/>
          <a:p>
            <a:r>
              <a:rPr lang="es-CL" b="1" dirty="0"/>
              <a:t>Presentación Clínica</a:t>
            </a:r>
          </a:p>
        </p:txBody>
      </p:sp>
    </p:spTree>
    <p:extLst>
      <p:ext uri="{BB962C8B-B14F-4D97-AF65-F5344CB8AC3E}">
        <p14:creationId xmlns:p14="http://schemas.microsoft.com/office/powerpoint/2010/main" val="2164712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CB0D6-8F62-02AF-5700-05CAE1815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Strongyloidasis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0A1C47B-D1CE-38B8-9075-D7B5CCC10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757" y="161554"/>
            <a:ext cx="6700370" cy="622097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637DC86-36F9-799F-9680-0697B9461164}"/>
              </a:ext>
            </a:extLst>
          </p:cNvPr>
          <p:cNvSpPr txBox="1"/>
          <p:nvPr/>
        </p:nvSpPr>
        <p:spPr>
          <a:xfrm>
            <a:off x="0" y="6465476"/>
            <a:ext cx="9656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-apple-system"/>
              </a:rPr>
              <a:t>Czeresnia</a:t>
            </a:r>
            <a:r>
              <a:rPr lang="en-US" sz="1200" dirty="0">
                <a:latin typeface="-apple-system"/>
              </a:rPr>
              <a:t>, J. M., &amp; Weiss, L. M. (2022). </a:t>
            </a:r>
            <a:r>
              <a:rPr lang="en-US" sz="1200" i="1" dirty="0" err="1">
                <a:latin typeface="-apple-system"/>
              </a:rPr>
              <a:t>Strongyloides</a:t>
            </a:r>
            <a:r>
              <a:rPr lang="en-US" sz="1200" i="1" dirty="0">
                <a:latin typeface="-apple-system"/>
              </a:rPr>
              <a:t> </a:t>
            </a:r>
            <a:r>
              <a:rPr lang="en-US" sz="1200" i="1" dirty="0" err="1">
                <a:latin typeface="-apple-system"/>
              </a:rPr>
              <a:t>stercoralis</a:t>
            </a:r>
            <a:r>
              <a:rPr lang="en-US" sz="1200" dirty="0">
                <a:latin typeface="-apple-system"/>
              </a:rPr>
              <a:t>. </a:t>
            </a:r>
            <a:r>
              <a:rPr lang="en-US" sz="1200" i="1" dirty="0">
                <a:latin typeface="-apple-system"/>
              </a:rPr>
              <a:t>Lung, 200</a:t>
            </a:r>
            <a:r>
              <a:rPr lang="en-US" sz="1200" dirty="0">
                <a:latin typeface="-apple-system"/>
              </a:rPr>
              <a:t>(2), 141–148</a:t>
            </a:r>
            <a:r>
              <a:rPr lang="en-US" dirty="0"/>
              <a:t>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76448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CB0D6-8F62-02AF-5700-05CAE1815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Strongyloidasis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2E7D2B-8D5B-ABEE-99DC-C612688D7AAB}"/>
              </a:ext>
            </a:extLst>
          </p:cNvPr>
          <p:cNvSpPr txBox="1"/>
          <p:nvPr/>
        </p:nvSpPr>
        <p:spPr>
          <a:xfrm>
            <a:off x="0" y="6599430"/>
            <a:ext cx="1161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-apple-system"/>
              </a:rPr>
              <a:t>Nutman</a:t>
            </a:r>
            <a:r>
              <a:rPr lang="en-US" sz="1200" dirty="0">
                <a:latin typeface="-apple-system"/>
              </a:rPr>
              <a:t>, T. B. (2017). Human infection with </a:t>
            </a:r>
            <a:r>
              <a:rPr lang="en-US" sz="1200" i="1" dirty="0" err="1">
                <a:latin typeface="-apple-system"/>
              </a:rPr>
              <a:t>Strongyloides</a:t>
            </a:r>
            <a:r>
              <a:rPr lang="en-US" sz="1200" i="1" dirty="0">
                <a:latin typeface="-apple-system"/>
              </a:rPr>
              <a:t> </a:t>
            </a:r>
            <a:r>
              <a:rPr lang="en-US" sz="1200" i="1" dirty="0" err="1">
                <a:latin typeface="-apple-system"/>
              </a:rPr>
              <a:t>stercoralis</a:t>
            </a:r>
            <a:r>
              <a:rPr lang="en-US" sz="1200" dirty="0">
                <a:latin typeface="-apple-system"/>
              </a:rPr>
              <a:t> and other related </a:t>
            </a:r>
            <a:r>
              <a:rPr lang="en-US" sz="1200" i="1" dirty="0" err="1">
                <a:latin typeface="-apple-system"/>
              </a:rPr>
              <a:t>Strongyloides</a:t>
            </a:r>
            <a:r>
              <a:rPr lang="en-US" sz="1200" dirty="0">
                <a:latin typeface="-apple-system"/>
              </a:rPr>
              <a:t> species. </a:t>
            </a:r>
            <a:r>
              <a:rPr lang="en-US" sz="1200" i="1" dirty="0">
                <a:latin typeface="-apple-system"/>
              </a:rPr>
              <a:t>Parasitology, 144</a:t>
            </a:r>
            <a:r>
              <a:rPr lang="en-US" sz="1200" dirty="0">
                <a:latin typeface="-apple-system"/>
              </a:rPr>
              <a:t>(3), 263-273.</a:t>
            </a:r>
            <a:endParaRPr lang="es-CL" sz="1200" dirty="0">
              <a:latin typeface="-apple-system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522E888-A0ED-E908-9E60-B89EDCDC1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448" y="587588"/>
            <a:ext cx="3498979" cy="568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42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CB0D6-8F62-02AF-5700-05CAE1815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Strongyloidasis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2E7D2B-8D5B-ABEE-99DC-C612688D7AAB}"/>
              </a:ext>
            </a:extLst>
          </p:cNvPr>
          <p:cNvSpPr txBox="1"/>
          <p:nvPr/>
        </p:nvSpPr>
        <p:spPr>
          <a:xfrm>
            <a:off x="0" y="6599430"/>
            <a:ext cx="1161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-apple-system"/>
              </a:rPr>
              <a:t>Nutman</a:t>
            </a:r>
            <a:r>
              <a:rPr lang="en-US" sz="1200" dirty="0">
                <a:latin typeface="-apple-system"/>
              </a:rPr>
              <a:t>, T. B. (2017). Human infection with </a:t>
            </a:r>
            <a:r>
              <a:rPr lang="en-US" sz="1200" i="1" dirty="0" err="1">
                <a:latin typeface="-apple-system"/>
              </a:rPr>
              <a:t>Strongyloides</a:t>
            </a:r>
            <a:r>
              <a:rPr lang="en-US" sz="1200" i="1" dirty="0">
                <a:latin typeface="-apple-system"/>
              </a:rPr>
              <a:t> </a:t>
            </a:r>
            <a:r>
              <a:rPr lang="en-US" sz="1200" i="1" dirty="0" err="1">
                <a:latin typeface="-apple-system"/>
              </a:rPr>
              <a:t>stercoralis</a:t>
            </a:r>
            <a:r>
              <a:rPr lang="en-US" sz="1200" dirty="0">
                <a:latin typeface="-apple-system"/>
              </a:rPr>
              <a:t> and other related </a:t>
            </a:r>
            <a:r>
              <a:rPr lang="en-US" sz="1200" i="1" dirty="0" err="1">
                <a:latin typeface="-apple-system"/>
              </a:rPr>
              <a:t>Strongyloides</a:t>
            </a:r>
            <a:r>
              <a:rPr lang="en-US" sz="1200" dirty="0">
                <a:latin typeface="-apple-system"/>
              </a:rPr>
              <a:t> species. </a:t>
            </a:r>
            <a:r>
              <a:rPr lang="en-US" sz="1200" i="1" dirty="0">
                <a:latin typeface="-apple-system"/>
              </a:rPr>
              <a:t>Parasitology, 144</a:t>
            </a:r>
            <a:r>
              <a:rPr lang="en-US" sz="1200" dirty="0">
                <a:latin typeface="-apple-system"/>
              </a:rPr>
              <a:t>(3), 263-273.</a:t>
            </a:r>
            <a:endParaRPr lang="es-CL" sz="1200" dirty="0">
              <a:latin typeface="-apple-system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55C1F-3FCF-BDD5-4889-D44FAD57A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8662" y="1109105"/>
            <a:ext cx="6301847" cy="706958"/>
          </a:xfrm>
        </p:spPr>
        <p:txBody>
          <a:bodyPr/>
          <a:lstStyle/>
          <a:p>
            <a:r>
              <a:rPr lang="es-CL" b="1" dirty="0"/>
              <a:t>Diagnostico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EFF0EE1A-65DA-77BD-957B-CD5E6631B5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9923988"/>
              </p:ext>
            </p:extLst>
          </p:nvPr>
        </p:nvGraphicFramePr>
        <p:xfrm>
          <a:off x="5223164" y="973107"/>
          <a:ext cx="6968836" cy="4928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2963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CB0D6-8F62-02AF-5700-05CAE1815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Strongyloidasis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2E7D2B-8D5B-ABEE-99DC-C612688D7AAB}"/>
              </a:ext>
            </a:extLst>
          </p:cNvPr>
          <p:cNvSpPr txBox="1"/>
          <p:nvPr/>
        </p:nvSpPr>
        <p:spPr>
          <a:xfrm>
            <a:off x="0" y="6599430"/>
            <a:ext cx="1161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-apple-system"/>
              </a:rPr>
              <a:t>Nutman</a:t>
            </a:r>
            <a:r>
              <a:rPr lang="en-US" sz="1200" dirty="0">
                <a:latin typeface="-apple-system"/>
              </a:rPr>
              <a:t>, T. B. (2017). Human infection with </a:t>
            </a:r>
            <a:r>
              <a:rPr lang="en-US" sz="1200" i="1" dirty="0" err="1">
                <a:latin typeface="-apple-system"/>
              </a:rPr>
              <a:t>Strongyloides</a:t>
            </a:r>
            <a:r>
              <a:rPr lang="en-US" sz="1200" i="1" dirty="0">
                <a:latin typeface="-apple-system"/>
              </a:rPr>
              <a:t> </a:t>
            </a:r>
            <a:r>
              <a:rPr lang="en-US" sz="1200" i="1" dirty="0" err="1">
                <a:latin typeface="-apple-system"/>
              </a:rPr>
              <a:t>stercoralis</a:t>
            </a:r>
            <a:r>
              <a:rPr lang="en-US" sz="1200" dirty="0">
                <a:latin typeface="-apple-system"/>
              </a:rPr>
              <a:t> and other related </a:t>
            </a:r>
            <a:r>
              <a:rPr lang="en-US" sz="1200" i="1" dirty="0" err="1">
                <a:latin typeface="-apple-system"/>
              </a:rPr>
              <a:t>Strongyloides</a:t>
            </a:r>
            <a:r>
              <a:rPr lang="en-US" sz="1200" dirty="0">
                <a:latin typeface="-apple-system"/>
              </a:rPr>
              <a:t> species. </a:t>
            </a:r>
            <a:r>
              <a:rPr lang="en-US" sz="1200" i="1" dirty="0">
                <a:latin typeface="-apple-system"/>
              </a:rPr>
              <a:t>Parasitology, 144</a:t>
            </a:r>
            <a:r>
              <a:rPr lang="en-US" sz="1200" dirty="0">
                <a:latin typeface="-apple-system"/>
              </a:rPr>
              <a:t>(3), 263-273.</a:t>
            </a:r>
            <a:endParaRPr lang="es-CL" sz="1200" dirty="0">
              <a:latin typeface="-apple-system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55C1F-3FCF-BDD5-4889-D44FAD57A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8662" y="1109105"/>
            <a:ext cx="6301847" cy="706958"/>
          </a:xfrm>
        </p:spPr>
        <p:txBody>
          <a:bodyPr/>
          <a:lstStyle/>
          <a:p>
            <a:r>
              <a:rPr lang="es-CL" b="1" dirty="0"/>
              <a:t>Diagnostico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2D97E9B-FAF6-F4EA-EBAF-E6C180A048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4017301"/>
              </p:ext>
            </p:extLst>
          </p:nvPr>
        </p:nvGraphicFramePr>
        <p:xfrm>
          <a:off x="4814824" y="1713940"/>
          <a:ext cx="6488545" cy="4465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2121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CB0D6-8F62-02AF-5700-05CAE1815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Strongyloidasis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55C1F-3FCF-BDD5-4889-D44FAD57A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8662" y="1109105"/>
            <a:ext cx="6301847" cy="706958"/>
          </a:xfrm>
        </p:spPr>
        <p:txBody>
          <a:bodyPr>
            <a:normAutofit/>
          </a:bodyPr>
          <a:lstStyle/>
          <a:p>
            <a:r>
              <a:rPr lang="es-CL" b="1" dirty="0"/>
              <a:t>Tratamiento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331AA8-5CFA-5D42-C9F8-5CEAFCAF8BA1}"/>
              </a:ext>
            </a:extLst>
          </p:cNvPr>
          <p:cNvSpPr txBox="1"/>
          <p:nvPr/>
        </p:nvSpPr>
        <p:spPr>
          <a:xfrm>
            <a:off x="0" y="6599430"/>
            <a:ext cx="1161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-apple-system"/>
              </a:rPr>
              <a:t>Nutman</a:t>
            </a:r>
            <a:r>
              <a:rPr lang="en-US" sz="1200" dirty="0">
                <a:latin typeface="-apple-system"/>
              </a:rPr>
              <a:t>, T. B. (2017). Human infection with </a:t>
            </a:r>
            <a:r>
              <a:rPr lang="en-US" sz="1200" i="1" dirty="0" err="1">
                <a:latin typeface="-apple-system"/>
              </a:rPr>
              <a:t>Strongyloides</a:t>
            </a:r>
            <a:r>
              <a:rPr lang="en-US" sz="1200" i="1" dirty="0">
                <a:latin typeface="-apple-system"/>
              </a:rPr>
              <a:t> </a:t>
            </a:r>
            <a:r>
              <a:rPr lang="en-US" sz="1200" i="1" dirty="0" err="1">
                <a:latin typeface="-apple-system"/>
              </a:rPr>
              <a:t>stercoralis</a:t>
            </a:r>
            <a:r>
              <a:rPr lang="en-US" sz="1200" dirty="0">
                <a:latin typeface="-apple-system"/>
              </a:rPr>
              <a:t> and other related </a:t>
            </a:r>
            <a:r>
              <a:rPr lang="en-US" sz="1200" i="1" dirty="0" err="1">
                <a:latin typeface="-apple-system"/>
              </a:rPr>
              <a:t>Strongyloides</a:t>
            </a:r>
            <a:r>
              <a:rPr lang="en-US" sz="1200" dirty="0">
                <a:latin typeface="-apple-system"/>
              </a:rPr>
              <a:t> species. </a:t>
            </a:r>
            <a:r>
              <a:rPr lang="en-US" sz="1200" i="1" dirty="0">
                <a:latin typeface="-apple-system"/>
              </a:rPr>
              <a:t>Parasitology, 144</a:t>
            </a:r>
            <a:r>
              <a:rPr lang="en-US" sz="1200" dirty="0">
                <a:latin typeface="-apple-system"/>
              </a:rPr>
              <a:t>(3), 263-273.</a:t>
            </a:r>
            <a:endParaRPr lang="es-CL" sz="1200" dirty="0">
              <a:latin typeface="-apple-system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5F5EBAA-B099-6C85-39E0-D3620F031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7889737"/>
              </p:ext>
            </p:extLst>
          </p:nvPr>
        </p:nvGraphicFramePr>
        <p:xfrm>
          <a:off x="5228117" y="1462584"/>
          <a:ext cx="5772392" cy="4531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0098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CB0D6-8F62-02AF-5700-05CAE1815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Strongyloidasis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55C1F-3FCF-BDD5-4889-D44FAD57A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8662" y="1109105"/>
            <a:ext cx="6301847" cy="706958"/>
          </a:xfrm>
        </p:spPr>
        <p:txBody>
          <a:bodyPr>
            <a:normAutofit/>
          </a:bodyPr>
          <a:lstStyle/>
          <a:p>
            <a:r>
              <a:rPr lang="es-CL" b="1" dirty="0"/>
              <a:t>Tratamiento </a:t>
            </a:r>
            <a:r>
              <a:rPr lang="es-CL" b="1" dirty="0">
                <a:sym typeface="Wingdings" panose="05000000000000000000" pitchFamily="2" charset="2"/>
              </a:rPr>
              <a:t> Ivermectina</a:t>
            </a:r>
            <a:endParaRPr lang="es-CL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62E11EC-6E84-9C76-292C-D2F35B8341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0566298"/>
              </p:ext>
            </p:extLst>
          </p:nvPr>
        </p:nvGraphicFramePr>
        <p:xfrm>
          <a:off x="4866299" y="1816063"/>
          <a:ext cx="6437070" cy="4127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A28D2D98-D2FB-499A-A18E-33211A19356C}"/>
              </a:ext>
            </a:extLst>
          </p:cNvPr>
          <p:cNvSpPr txBox="1"/>
          <p:nvPr/>
        </p:nvSpPr>
        <p:spPr>
          <a:xfrm>
            <a:off x="0" y="6465476"/>
            <a:ext cx="9656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-apple-system"/>
              </a:rPr>
              <a:t>Czeresnia</a:t>
            </a:r>
            <a:r>
              <a:rPr lang="en-US" sz="1200" dirty="0">
                <a:latin typeface="-apple-system"/>
              </a:rPr>
              <a:t>, J. M., &amp; Weiss, L. M. (2022). </a:t>
            </a:r>
            <a:r>
              <a:rPr lang="en-US" sz="1200" i="1" dirty="0" err="1">
                <a:latin typeface="-apple-system"/>
              </a:rPr>
              <a:t>Strongyloides</a:t>
            </a:r>
            <a:r>
              <a:rPr lang="en-US" sz="1200" i="1" dirty="0">
                <a:latin typeface="-apple-system"/>
              </a:rPr>
              <a:t> </a:t>
            </a:r>
            <a:r>
              <a:rPr lang="en-US" sz="1200" i="1" dirty="0" err="1">
                <a:latin typeface="-apple-system"/>
              </a:rPr>
              <a:t>stercoralis</a:t>
            </a:r>
            <a:r>
              <a:rPr lang="en-US" sz="1200" dirty="0">
                <a:latin typeface="-apple-system"/>
              </a:rPr>
              <a:t>. </a:t>
            </a:r>
            <a:r>
              <a:rPr lang="en-US" sz="1200" i="1" dirty="0">
                <a:latin typeface="-apple-system"/>
              </a:rPr>
              <a:t>Lung, 200</a:t>
            </a:r>
            <a:r>
              <a:rPr lang="en-US" sz="1200" dirty="0">
                <a:latin typeface="-apple-system"/>
              </a:rPr>
              <a:t>(2), 141–148</a:t>
            </a:r>
            <a:r>
              <a:rPr lang="en-US" dirty="0"/>
              <a:t>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70295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A406409-379B-F204-66BA-8E05174EF1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b="1" dirty="0"/>
              <a:t>¡Muchas gracias!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E782F8AE-8E70-768C-6194-8A2AA835AB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/>
              <a:t>Dra. María Teresa König Jottar</a:t>
            </a:r>
          </a:p>
          <a:p>
            <a:r>
              <a:rPr lang="es-CL" dirty="0"/>
              <a:t>Dra. </a:t>
            </a:r>
            <a:r>
              <a:rPr lang="es-CL"/>
              <a:t>Camila Medina González </a:t>
            </a:r>
          </a:p>
          <a:p>
            <a:endParaRPr lang="es-CL"/>
          </a:p>
        </p:txBody>
      </p:sp>
      <p:pic>
        <p:nvPicPr>
          <p:cNvPr id="6" name="Picture 2" descr="No hay ninguna descripción de la foto disponible.">
            <a:extLst>
              <a:ext uri="{FF2B5EF4-FFF2-40B4-BE49-F238E27FC236}">
                <a16:creationId xmlns:a16="http://schemas.microsoft.com/office/drawing/2014/main" id="{79CC269F-49DF-BC1F-457D-4BAC0FEC2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7413" cy="192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413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2FFCC0-7097-4514-1BCC-544EDC27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CASO CLINICO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7DCC66-B6A2-C42D-2BA0-B1F7EC488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Primera Hospitalización (Abril 2024)</a:t>
            </a:r>
          </a:p>
          <a:p>
            <a:pPr>
              <a:buFontTx/>
              <a:buChar char="-"/>
            </a:pPr>
            <a:r>
              <a:rPr lang="es-CL" b="1" dirty="0"/>
              <a:t>Diagnostico:</a:t>
            </a:r>
            <a:r>
              <a:rPr lang="es-CL" dirty="0"/>
              <a:t> Sepsis de Foco Mixto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Pancolitis Infecciosa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ITU por E.Coli BLEE</a:t>
            </a:r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41535F91-BD6E-E207-8F04-4B9AA7891744}"/>
              </a:ext>
            </a:extLst>
          </p:cNvPr>
          <p:cNvSpPr/>
          <p:nvPr/>
        </p:nvSpPr>
        <p:spPr>
          <a:xfrm>
            <a:off x="6715125" y="4783559"/>
            <a:ext cx="985838" cy="442913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BA9A57D-1316-849E-5247-0E703C171F4E}"/>
              </a:ext>
            </a:extLst>
          </p:cNvPr>
          <p:cNvSpPr txBox="1"/>
          <p:nvPr/>
        </p:nvSpPr>
        <p:spPr>
          <a:xfrm>
            <a:off x="5118446" y="5574878"/>
            <a:ext cx="4554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Recibe tratamiento con Ertapenem y Amikacina</a:t>
            </a:r>
          </a:p>
        </p:txBody>
      </p:sp>
    </p:spTree>
    <p:extLst>
      <p:ext uri="{BB962C8B-B14F-4D97-AF65-F5344CB8AC3E}">
        <p14:creationId xmlns:p14="http://schemas.microsoft.com/office/powerpoint/2010/main" val="3490173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C4C7-7454-4878-17AE-E335B7224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CASO CLINICO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281D79-1DA7-9A83-67FF-7687D3225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0404" y="803186"/>
            <a:ext cx="8543925" cy="657225"/>
          </a:xfrm>
        </p:spPr>
        <p:txBody>
          <a:bodyPr/>
          <a:lstStyle/>
          <a:p>
            <a:pPr marL="0" indent="0" algn="ctr">
              <a:buNone/>
            </a:pPr>
            <a:r>
              <a:rPr lang="es-CL" sz="2400" b="1" dirty="0"/>
              <a:t>Endoscopia Abril 2024: Anillos Esofágicos G2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C1343E-7C02-02B1-181B-BFAF6041D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0"/>
          <a:stretch/>
        </p:blipFill>
        <p:spPr bwMode="auto">
          <a:xfrm>
            <a:off x="4660394" y="1058117"/>
            <a:ext cx="4140707" cy="365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F8F3887-53B9-85F2-4DF3-CE0B5C0CC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610" y="4965030"/>
            <a:ext cx="7571028" cy="189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89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2FFCC0-7097-4514-1BCC-544EDC27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CASO CLINICO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7DCC66-B6A2-C42D-2BA0-B1F7EC488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496" y="270121"/>
            <a:ext cx="6281873" cy="2154327"/>
          </a:xfrm>
        </p:spPr>
        <p:txBody>
          <a:bodyPr/>
          <a:lstStyle/>
          <a:p>
            <a:r>
              <a:rPr lang="es-CL" dirty="0"/>
              <a:t>Segunda Hospitalización (Junio 2024)</a:t>
            </a:r>
          </a:p>
          <a:p>
            <a:pPr>
              <a:buFontTx/>
              <a:buChar char="-"/>
            </a:pPr>
            <a:r>
              <a:rPr lang="es-CL" b="1" dirty="0"/>
              <a:t>Diagnostico:</a:t>
            </a:r>
            <a:r>
              <a:rPr lang="es-CL" dirty="0"/>
              <a:t> Sepsis de Abdominal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4173B9-716D-75D7-BA18-94AD8D78FB3E}"/>
              </a:ext>
            </a:extLst>
          </p:cNvPr>
          <p:cNvSpPr txBox="1"/>
          <p:nvPr/>
        </p:nvSpPr>
        <p:spPr>
          <a:xfrm>
            <a:off x="5021496" y="2177196"/>
            <a:ext cx="6385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b="1" i="0" u="none" strike="noStrike" dirty="0">
                <a:effectLst/>
              </a:rPr>
              <a:t>TC TAP (18/06):</a:t>
            </a:r>
            <a:r>
              <a:rPr lang="es-CL" sz="1800" b="0" i="0" u="none" strike="noStrike" dirty="0">
                <a:effectLst/>
              </a:rPr>
              <a:t> signos sospechosos de Pancreatitis aguda intersticial edematosa difusa. colelitiasis, leve engrosamiento parietal colónico al igual que íleon distal de predominio en el ciego, posiblemente inflamatorio</a:t>
            </a:r>
            <a:r>
              <a:rPr lang="es-CL" sz="1800" b="0" i="0" u="none" strike="noStrike" dirty="0">
                <a:solidFill>
                  <a:srgbClr val="515151"/>
                </a:solidFill>
                <a:effectLst/>
                <a:latin typeface="Open Sans" panose="020B0606030504020204" pitchFamily="34" charset="0"/>
              </a:rPr>
              <a:t>.</a:t>
            </a:r>
            <a:endParaRPr lang="es-CL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09987A3-1B4B-D88D-DBA6-87036B94BC30}"/>
              </a:ext>
            </a:extLst>
          </p:cNvPr>
          <p:cNvSpPr txBox="1"/>
          <p:nvPr/>
        </p:nvSpPr>
        <p:spPr>
          <a:xfrm>
            <a:off x="5021496" y="3429000"/>
            <a:ext cx="48399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L" sz="1800" b="1" i="0" u="none" strike="noStrike" dirty="0">
                <a:solidFill>
                  <a:srgbClr val="000000"/>
                </a:solidFill>
                <a:effectLst/>
              </a:rPr>
              <a:t>21/06: </a:t>
            </a:r>
            <a:r>
              <a:rPr lang="es-CL" sz="1800" b="0" i="0" u="none" strike="noStrike" dirty="0">
                <a:solidFill>
                  <a:srgbClr val="000000"/>
                </a:solidFill>
                <a:effectLst/>
              </a:rPr>
              <a:t>Film array gastrointestinal negativo</a:t>
            </a:r>
            <a:endParaRPr lang="es-CL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L" sz="1800" b="1" i="0" u="none" strike="noStrike" dirty="0">
                <a:solidFill>
                  <a:srgbClr val="000000"/>
                </a:solidFill>
                <a:effectLst/>
              </a:rPr>
              <a:t>28/06: </a:t>
            </a:r>
            <a:r>
              <a:rPr lang="es-CL" sz="1800" b="0" i="0" u="none" strike="noStrike" dirty="0">
                <a:solidFill>
                  <a:srgbClr val="000000"/>
                </a:solidFill>
                <a:effectLst/>
              </a:rPr>
              <a:t>Hemocultivo I y II: negativo. </a:t>
            </a:r>
            <a:endParaRPr lang="es-CL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L" sz="1800" b="1" i="0" u="none" strike="noStrike" dirty="0">
                <a:solidFill>
                  <a:srgbClr val="000000"/>
                </a:solidFill>
                <a:effectLst/>
              </a:rPr>
              <a:t>28/06: </a:t>
            </a:r>
            <a:r>
              <a:rPr lang="es-CL" sz="1800" b="0" i="0" u="none" strike="noStrike" dirty="0">
                <a:solidFill>
                  <a:srgbClr val="000000"/>
                </a:solidFill>
                <a:effectLst/>
              </a:rPr>
              <a:t>VIH, VHB, VHC negativo. VDRL no reactivo </a:t>
            </a:r>
            <a:endParaRPr lang="es-CL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L" sz="1800" b="1" i="0" u="none" strike="noStrike" dirty="0">
                <a:solidFill>
                  <a:srgbClr val="000000"/>
                </a:solidFill>
                <a:effectLst/>
              </a:rPr>
              <a:t>30/06: </a:t>
            </a:r>
            <a:r>
              <a:rPr lang="es-CL" sz="1800" b="0" i="0" u="none" strike="noStrike" dirty="0">
                <a:solidFill>
                  <a:srgbClr val="000000"/>
                </a:solidFill>
                <a:effectLst/>
              </a:rPr>
              <a:t>Leucocitos fecales (+), CD (+). </a:t>
            </a:r>
            <a:endParaRPr lang="es-CL" b="0" dirty="0">
              <a:effectLst/>
            </a:endParaRPr>
          </a:p>
          <a:p>
            <a:br>
              <a:rPr lang="es-CL" b="0" dirty="0">
                <a:effectLst/>
              </a:rPr>
            </a:br>
            <a:endParaRPr lang="es-CL" dirty="0"/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68686DA6-F67E-2E90-ADA9-2EBA0EBCF66C}"/>
              </a:ext>
            </a:extLst>
          </p:cNvPr>
          <p:cNvSpPr/>
          <p:nvPr/>
        </p:nvSpPr>
        <p:spPr>
          <a:xfrm>
            <a:off x="6845255" y="5231507"/>
            <a:ext cx="985838" cy="442913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65CC9E1-5CFD-D39A-5E9F-9B1A3D5D7253}"/>
              </a:ext>
            </a:extLst>
          </p:cNvPr>
          <p:cNvSpPr txBox="1"/>
          <p:nvPr/>
        </p:nvSpPr>
        <p:spPr>
          <a:xfrm>
            <a:off x="5164370" y="5917778"/>
            <a:ext cx="455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Recibe tratamiento Vancomicina VO </a:t>
            </a:r>
          </a:p>
        </p:txBody>
      </p:sp>
    </p:spTree>
    <p:extLst>
      <p:ext uri="{BB962C8B-B14F-4D97-AF65-F5344CB8AC3E}">
        <p14:creationId xmlns:p14="http://schemas.microsoft.com/office/powerpoint/2010/main" val="3016532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7F7516-11FD-1115-14D5-A399FCD0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CASO CLINICO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4300D20-20F3-1EA0-96F3-18BBE7F1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32" y="673020"/>
            <a:ext cx="6732378" cy="574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605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C4C7-7454-4878-17AE-E335B7224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CASO CLINICO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281D79-1DA7-9A83-67FF-7687D3225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817" y="617925"/>
            <a:ext cx="8543925" cy="657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2400" b="1" dirty="0"/>
              <a:t>Colonoscopia Junio 2024</a:t>
            </a:r>
            <a:endParaRPr lang="es-CL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3777A18-DD58-A5AE-65AF-54C660F15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b="16677"/>
          <a:stretch/>
        </p:blipFill>
        <p:spPr bwMode="auto">
          <a:xfrm>
            <a:off x="4571999" y="1435021"/>
            <a:ext cx="7177087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054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C4C7-7454-4878-17AE-E335B7224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CASO CLINICO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281D79-1DA7-9A83-67FF-7687D3225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817" y="617925"/>
            <a:ext cx="8543925" cy="657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2400" b="1" dirty="0"/>
              <a:t>Colonoscopia Junio 2024</a:t>
            </a:r>
            <a:endParaRPr lang="es-CL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C2CB543-C123-D19B-3E8D-43ABEE27B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2" y="1485900"/>
            <a:ext cx="6102350" cy="44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5798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eef46d6-cbb0-4b7c-ae84-3d0143b66b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14123370-d968-4d1c-b0d8-ed1d0835d02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f5b215b0-57ad-4c6e-b01c-24c8d8979871"/>
</p:tagLst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411</TotalTime>
  <Words>1680</Words>
  <Application>Microsoft Office PowerPoint</Application>
  <PresentationFormat>Panorámica</PresentationFormat>
  <Paragraphs>176</Paragraphs>
  <Slides>37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Atlas</vt:lpstr>
      <vt:lpstr>Revisión de una Parasitosis Helmíntica a propósito de una diarrea crónica</vt:lpstr>
      <vt:lpstr>CASO CLINICO</vt:lpstr>
      <vt:lpstr>CASO CLINICO</vt:lpstr>
      <vt:lpstr>CASO CLINICO</vt:lpstr>
      <vt:lpstr>CASO CLINICO</vt:lpstr>
      <vt:lpstr>CASO CLINICO</vt:lpstr>
      <vt:lpstr>CASO CLINICO</vt:lpstr>
      <vt:lpstr>CASO CLINICO</vt:lpstr>
      <vt:lpstr>CASO CLINICO</vt:lpstr>
      <vt:lpstr>CASO CLINICO</vt:lpstr>
      <vt:lpstr>Presentación de PowerPoint</vt:lpstr>
      <vt:lpstr>Presentación de PowerPoint</vt:lpstr>
      <vt:lpstr>Presentación de PowerPoint</vt:lpstr>
      <vt:lpstr>Diarrea Crónica</vt:lpstr>
      <vt:lpstr>Presentación de PowerPoint</vt:lpstr>
      <vt:lpstr>CASO CLINICO</vt:lpstr>
      <vt:lpstr>Presentación de PowerPoint</vt:lpstr>
      <vt:lpstr>Presentación de PowerPoint</vt:lpstr>
      <vt:lpstr>CASO CLINICO</vt:lpstr>
      <vt:lpstr>CASO CLINICO</vt:lpstr>
      <vt:lpstr>CASO CLINICO</vt:lpstr>
      <vt:lpstr>CASO CLINICO</vt:lpstr>
      <vt:lpstr>CASO CLINICO</vt:lpstr>
      <vt:lpstr>Strongyloidasis</vt:lpstr>
      <vt:lpstr>Strongyloidasis</vt:lpstr>
      <vt:lpstr>Strongyloidasis</vt:lpstr>
      <vt:lpstr>Strongyloidasis</vt:lpstr>
      <vt:lpstr>Strongyloidasis</vt:lpstr>
      <vt:lpstr>Strongyloidasis</vt:lpstr>
      <vt:lpstr>Strongyloidasis</vt:lpstr>
      <vt:lpstr>Strongyloidasis</vt:lpstr>
      <vt:lpstr>Strongyloidasis</vt:lpstr>
      <vt:lpstr>Strongyloidasis</vt:lpstr>
      <vt:lpstr>Strongyloidasis</vt:lpstr>
      <vt:lpstr>Strongyloidasis</vt:lpstr>
      <vt:lpstr>Strongyloidasis</vt:lpstr>
      <vt:lpstr>¡Muchas 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Revisión de una Parasitosis Helmíntica a propósito de una diarrea crónica</dc:title>
  <dc:creator>Maria Teresa König Jottar</dc:creator>
  <cp:lastModifiedBy>Maria Teresa König Jottar</cp:lastModifiedBy>
  <cp:revision>9</cp:revision>
  <dcterms:created xsi:type="dcterms:W3CDTF">2024-09-11T23:57:55Z</dcterms:created>
  <dcterms:modified xsi:type="dcterms:W3CDTF">2024-09-14T12:06:27Z</dcterms:modified>
</cp:coreProperties>
</file>