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7559675" cx="10080625"/>
  <p:notesSz cx="7772400" cy="10058400"/>
  <p:embeddedFontLst>
    <p:embeddedFont>
      <p:font typeface="Roboto Thin"/>
      <p:regular r:id="rId23"/>
      <p:bold r:id="rId24"/>
      <p:italic r:id="rId25"/>
      <p:boldItalic r:id="rId26"/>
    </p:embeddedFont>
    <p:embeddedFont>
      <p:font typeface="Roboto Medium"/>
      <p:regular r:id="rId27"/>
      <p:bold r:id="rId28"/>
      <p:italic r:id="rId29"/>
      <p:boldItalic r:id="rId30"/>
    </p:embeddedFont>
    <p:embeddedFont>
      <p:font typeface="Roboto"/>
      <p:regular r:id="rId31"/>
      <p:bold r:id="rId32"/>
      <p:italic r:id="rId33"/>
      <p:boldItalic r:id="rId34"/>
    </p:embeddedFont>
    <p:embeddedFont>
      <p:font typeface="Gill Sans"/>
      <p:regular r:id="rId35"/>
      <p:bold r:id="rId36"/>
    </p:embeddedFont>
    <p:embeddedFont>
      <p:font typeface="Source Sans Pro"/>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21815CA-9A50-4816-A7E5-7095CE58F69A}">
  <a:tblStyle styleId="{021815CA-9A50-4816-A7E5-7095CE58F69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AD5F062E-1E1F-4D04-AB80-D42CD002B3A8}"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SourceSansPro-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obotoThin-bold.fntdata"/><Relationship Id="rId23" Type="http://schemas.openxmlformats.org/officeDocument/2006/relationships/font" Target="fonts/RobotoThin-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Thin-boldItalic.fntdata"/><Relationship Id="rId25" Type="http://schemas.openxmlformats.org/officeDocument/2006/relationships/font" Target="fonts/RobotoThin-italic.fntdata"/><Relationship Id="rId28" Type="http://schemas.openxmlformats.org/officeDocument/2006/relationships/font" Target="fonts/RobotoMedium-bold.fntdata"/><Relationship Id="rId27" Type="http://schemas.openxmlformats.org/officeDocument/2006/relationships/font" Target="fonts/RobotoMedium-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Medium-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regular.fntdata"/><Relationship Id="rId30" Type="http://schemas.openxmlformats.org/officeDocument/2006/relationships/font" Target="fonts/RobotoMedium-boldItalic.fntdata"/><Relationship Id="rId11" Type="http://schemas.openxmlformats.org/officeDocument/2006/relationships/slide" Target="slides/slide5.xml"/><Relationship Id="rId33" Type="http://schemas.openxmlformats.org/officeDocument/2006/relationships/font" Target="fonts/Roboto-italic.fntdata"/><Relationship Id="rId10" Type="http://schemas.openxmlformats.org/officeDocument/2006/relationships/slide" Target="slides/slide4.xml"/><Relationship Id="rId32" Type="http://schemas.openxmlformats.org/officeDocument/2006/relationships/font" Target="fonts/Roboto-bold.fntdata"/><Relationship Id="rId13" Type="http://schemas.openxmlformats.org/officeDocument/2006/relationships/slide" Target="slides/slide7.xml"/><Relationship Id="rId35" Type="http://schemas.openxmlformats.org/officeDocument/2006/relationships/font" Target="fonts/GillSans-regular.fntdata"/><Relationship Id="rId12" Type="http://schemas.openxmlformats.org/officeDocument/2006/relationships/slide" Target="slides/slide6.xml"/><Relationship Id="rId34" Type="http://schemas.openxmlformats.org/officeDocument/2006/relationships/font" Target="fonts/Roboto-boldItalic.fntdata"/><Relationship Id="rId15" Type="http://schemas.openxmlformats.org/officeDocument/2006/relationships/slide" Target="slides/slide9.xml"/><Relationship Id="rId37" Type="http://schemas.openxmlformats.org/officeDocument/2006/relationships/font" Target="fonts/SourceSansPro-regular.fntdata"/><Relationship Id="rId14" Type="http://schemas.openxmlformats.org/officeDocument/2006/relationships/slide" Target="slides/slide8.xml"/><Relationship Id="rId36" Type="http://schemas.openxmlformats.org/officeDocument/2006/relationships/font" Target="fonts/GillSans-bold.fntdata"/><Relationship Id="rId17" Type="http://schemas.openxmlformats.org/officeDocument/2006/relationships/slide" Target="slides/slide11.xml"/><Relationship Id="rId39" Type="http://schemas.openxmlformats.org/officeDocument/2006/relationships/font" Target="fonts/SourceSansPro-italic.fntdata"/><Relationship Id="rId16" Type="http://schemas.openxmlformats.org/officeDocument/2006/relationships/slide" Target="slides/slide10.xml"/><Relationship Id="rId38" Type="http://schemas.openxmlformats.org/officeDocument/2006/relationships/font" Target="fonts/SourceSansPro-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71600" y="763588"/>
            <a:ext cx="5027613" cy="3770312"/>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77875" y="4776788"/>
            <a:ext cx="6216650" cy="4524375"/>
          </a:xfrm>
          <a:prstGeom prst="rect">
            <a:avLst/>
          </a:prstGeom>
          <a:noFill/>
          <a:ln>
            <a:noFill/>
          </a:ln>
        </p:spPr>
        <p:txBody>
          <a:bodyPr anchorCtr="0" anchor="t" bIns="0" lIns="0" spcFirstLastPara="1" rIns="0" wrap="square" tIns="0">
            <a:noAutofit/>
          </a:bodyPr>
          <a:lstStyle>
            <a:lvl1pPr indent="-228600" lvl="0" marL="4572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1pPr>
            <a:lvl2pPr indent="-228600" lvl="1" marL="9144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2pPr>
            <a:lvl3pPr indent="-228600" lvl="2" marL="13716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3pPr>
            <a:lvl4pPr indent="-228600" lvl="3" marL="18288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4pPr>
            <a:lvl5pPr indent="-228600" lvl="4" marL="22860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5" name="Google Shape;5;n"/>
          <p:cNvSpPr txBox="1"/>
          <p:nvPr>
            <p:ph idx="3" type="hdr"/>
          </p:nvPr>
        </p:nvSpPr>
        <p:spPr>
          <a:xfrm>
            <a:off x="0" y="0"/>
            <a:ext cx="3371850" cy="501650"/>
          </a:xfrm>
          <a:prstGeom prst="rect">
            <a:avLst/>
          </a:prstGeom>
          <a:noFill/>
          <a:ln>
            <a:noFill/>
          </a:ln>
        </p:spPr>
        <p:txBody>
          <a:bodyPr anchorCtr="0" anchor="t" bIns="0" lIns="0" spcFirstLastPara="1" rIns="0" wrap="square" tIns="0">
            <a:noAutofit/>
          </a:bodyPr>
          <a:lstStyle>
            <a:lvl1pPr lvl="0" marR="0" rtl="0" algn="l">
              <a:lnSpc>
                <a:spcPct val="104000"/>
              </a:lnSpc>
              <a:spcBef>
                <a:spcPts val="13"/>
              </a:spcBef>
              <a:spcAft>
                <a:spcPts val="0"/>
              </a:spcAft>
              <a:buSzPts val="1400"/>
              <a:buNone/>
              <a:defRPr b="0" i="0" sz="1400" u="none" cap="none" strike="noStrike">
                <a:solidFill>
                  <a:srgbClr val="484848"/>
                </a:solidFill>
                <a:latin typeface="Source Sans Pro"/>
                <a:ea typeface="Source Sans Pro"/>
                <a:cs typeface="Source Sans Pro"/>
                <a:sym typeface="Source Sans Pro"/>
              </a:defRPr>
            </a:lvl1pPr>
            <a:lvl2pPr lvl="1"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13"/>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 name="Google Shape;6;n"/>
          <p:cNvSpPr txBox="1"/>
          <p:nvPr>
            <p:ph idx="10" type="dt"/>
          </p:nvPr>
        </p:nvSpPr>
        <p:spPr>
          <a:xfrm>
            <a:off x="4398963" y="0"/>
            <a:ext cx="3371850" cy="501650"/>
          </a:xfrm>
          <a:prstGeom prst="rect">
            <a:avLst/>
          </a:prstGeom>
          <a:noFill/>
          <a:ln>
            <a:noFill/>
          </a:ln>
        </p:spPr>
        <p:txBody>
          <a:bodyPr anchorCtr="0" anchor="t" bIns="0" lIns="0" spcFirstLastPara="1" rIns="0" wrap="square" tIns="0">
            <a:noAutofit/>
          </a:bodyPr>
          <a:lstStyle>
            <a:lvl1pPr lvl="0" marR="0" rtl="0" algn="r">
              <a:lnSpc>
                <a:spcPct val="104000"/>
              </a:lnSpc>
              <a:spcBef>
                <a:spcPts val="13"/>
              </a:spcBef>
              <a:spcAft>
                <a:spcPts val="0"/>
              </a:spcAft>
              <a:buSzPts val="1400"/>
              <a:buNone/>
              <a:defRPr b="0" i="0" sz="1400" u="none" cap="none" strike="noStrike">
                <a:solidFill>
                  <a:srgbClr val="484848"/>
                </a:solidFill>
                <a:latin typeface="Source Sans Pro"/>
                <a:ea typeface="Source Sans Pro"/>
                <a:cs typeface="Source Sans Pro"/>
                <a:sym typeface="Source Sans Pro"/>
              </a:defRPr>
            </a:lvl1pPr>
            <a:lvl2pPr lvl="1"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13"/>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555163"/>
            <a:ext cx="3371850" cy="501650"/>
          </a:xfrm>
          <a:prstGeom prst="rect">
            <a:avLst/>
          </a:prstGeom>
          <a:noFill/>
          <a:ln>
            <a:noFill/>
          </a:ln>
        </p:spPr>
        <p:txBody>
          <a:bodyPr anchorCtr="0" anchor="b" bIns="0" lIns="0" spcFirstLastPara="1" rIns="0" wrap="square" tIns="0">
            <a:noAutofit/>
          </a:bodyPr>
          <a:lstStyle>
            <a:lvl1pPr lvl="0" marR="0" rtl="0" algn="l">
              <a:lnSpc>
                <a:spcPct val="104000"/>
              </a:lnSpc>
              <a:spcBef>
                <a:spcPts val="13"/>
              </a:spcBef>
              <a:spcAft>
                <a:spcPts val="0"/>
              </a:spcAft>
              <a:buSzPts val="1400"/>
              <a:buNone/>
              <a:defRPr b="0" i="0" sz="1400" u="none" cap="none" strike="noStrike">
                <a:solidFill>
                  <a:srgbClr val="484848"/>
                </a:solidFill>
                <a:latin typeface="Source Sans Pro"/>
                <a:ea typeface="Source Sans Pro"/>
                <a:cs typeface="Source Sans Pro"/>
                <a:sym typeface="Source Sans Pro"/>
              </a:defRPr>
            </a:lvl1pPr>
            <a:lvl2pPr lvl="1"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13"/>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4398963" y="9555163"/>
            <a:ext cx="3371850" cy="501650"/>
          </a:xfrm>
          <a:prstGeom prst="rect">
            <a:avLst/>
          </a:prstGeom>
          <a:noFill/>
          <a:ln>
            <a:noFill/>
          </a:ln>
        </p:spPr>
        <p:txBody>
          <a:bodyPr anchorCtr="0" anchor="b" bIns="0" lIns="0" spcFirstLastPara="1" rIns="0" wrap="square" tIns="0">
            <a:noAutofit/>
          </a:bodyPr>
          <a:lstStyle/>
          <a:p>
            <a:pPr indent="0" lvl="0" marL="0" marR="0" rtl="0" algn="r">
              <a:lnSpc>
                <a:spcPct val="104000"/>
              </a:lnSpc>
              <a:spcBef>
                <a:spcPts val="0"/>
              </a:spcBef>
              <a:spcAft>
                <a:spcPts val="0"/>
              </a:spcAft>
              <a:buNone/>
            </a:pPr>
            <a:fld id="{00000000-1234-1234-1234-123412341234}" type="slidenum">
              <a:rPr b="0" i="0" lang="es-CL" sz="1400" u="none" cap="none" strike="noStrike">
                <a:solidFill>
                  <a:srgbClr val="484848"/>
                </a:solidFill>
                <a:latin typeface="Source Sans Pro"/>
                <a:ea typeface="Source Sans Pro"/>
                <a:cs typeface="Source Sans Pro"/>
                <a:sym typeface="Source Sans Pro"/>
              </a:rPr>
              <a:t>‹#›</a:t>
            </a:fld>
            <a:endParaRPr b="0" i="0" sz="1400" u="none" cap="none" strike="noStrike">
              <a:solidFill>
                <a:srgbClr val="484848"/>
              </a:solidFill>
              <a:latin typeface="Source Sans Pro"/>
              <a:ea typeface="Source Sans Pro"/>
              <a:cs typeface="Source Sans Pro"/>
              <a:sym typeface="Source Sans Pro"/>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777875" y="4776788"/>
            <a:ext cx="6216650" cy="4524375"/>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98" name="Google Shape;98;p2:notes"/>
          <p:cNvSpPr/>
          <p:nvPr>
            <p:ph idx="2" type="sldImg"/>
          </p:nvPr>
        </p:nvSpPr>
        <p:spPr>
          <a:xfrm>
            <a:off x="1371600" y="763588"/>
            <a:ext cx="5027613" cy="37703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12d90bc25a_2_1295: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12d90bc25a_2_1295: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206" name="Google Shape;206;g112d90bc25a_2_1295: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12c60ef5f8_0_12: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12c60ef5f8_0_12: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246" name="Google Shape;246;g112c60ef5f8_0_12: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14f84953e0_0_12: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14f84953e0_0_12: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254" name="Google Shape;254;g114f84953e0_0_12: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14f84953e0_0_18: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14f84953e0_0_18: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Clr>
                <a:schemeClr val="dk1"/>
              </a:buClr>
              <a:buSzPts val="1100"/>
              <a:buFont typeface="Arial"/>
              <a:buNone/>
            </a:pPr>
            <a:r>
              <a:rPr lang="es-CL"/>
              <a:t>IECA con beneficios en reducción de la proteinuria, pero sin evidencia para retardar progresión vs otros tratamientos y de hecho hay estudios contradictorios. ADemás outcomes como proteccion cardiovascular impiden coparar contra placebo. </a:t>
            </a:r>
            <a:endParaRPr/>
          </a:p>
          <a:p>
            <a:pPr indent="0" lvl="0" marL="0" rtl="0" algn="l">
              <a:spcBef>
                <a:spcPts val="661"/>
              </a:spcBef>
              <a:spcAft>
                <a:spcPts val="661"/>
              </a:spcAft>
              <a:buClr>
                <a:schemeClr val="dk1"/>
              </a:buClr>
              <a:buSzPts val="1100"/>
              <a:buFont typeface="Arial"/>
              <a:buNone/>
            </a:pPr>
            <a:r>
              <a:rPr lang="es-CL"/>
              <a:t>the benefits of captopril or irbesartan were not tested in the presence of concurrent calcium-channel–antagonist therapy.</a:t>
            </a:r>
            <a:endParaRPr/>
          </a:p>
        </p:txBody>
      </p:sp>
      <p:sp>
        <p:nvSpPr>
          <p:cNvPr id="262" name="Google Shape;262;g114f84953e0_0_18: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14f84953e0_0_24: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114f84953e0_0_24: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s-CL" sz="1100">
                <a:solidFill>
                  <a:schemeClr val="dk1"/>
                </a:solidFill>
                <a:latin typeface="Arial"/>
                <a:ea typeface="Arial"/>
                <a:cs typeface="Arial"/>
                <a:sym typeface="Arial"/>
              </a:rPr>
              <a:t>losartán condujo a una mejora significativa en los resultados renales que fue más allá de lo atribuible al control de la presión arterial en pacientes con diabetes tipo 2 y nefropatía. </a:t>
            </a:r>
            <a:endParaRPr/>
          </a:p>
        </p:txBody>
      </p:sp>
      <p:sp>
        <p:nvSpPr>
          <p:cNvPr id="269" name="Google Shape;269;g114f84953e0_0_24: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notes"/>
          <p:cNvSpPr txBox="1"/>
          <p:nvPr>
            <p:ph idx="12" type="sldNum"/>
          </p:nvPr>
        </p:nvSpPr>
        <p:spPr>
          <a:xfrm>
            <a:off x="4398963" y="9555163"/>
            <a:ext cx="3371850" cy="501650"/>
          </a:xfrm>
          <a:prstGeom prst="rect">
            <a:avLst/>
          </a:prstGeom>
          <a:noFill/>
          <a:ln>
            <a:noFill/>
          </a:ln>
        </p:spPr>
        <p:txBody>
          <a:bodyPr anchorCtr="0" anchor="b" bIns="0" lIns="0" spcFirstLastPara="1" rIns="0" wrap="square" tIns="0">
            <a:noAutofit/>
          </a:bodyPr>
          <a:lstStyle/>
          <a:p>
            <a:pPr indent="0" lvl="0" marL="0" rtl="0" algn="r">
              <a:lnSpc>
                <a:spcPct val="104000"/>
              </a:lnSpc>
              <a:spcBef>
                <a:spcPts val="0"/>
              </a:spcBef>
              <a:spcAft>
                <a:spcPts val="0"/>
              </a:spcAft>
              <a:buNone/>
            </a:pPr>
            <a:fld id="{00000000-1234-1234-1234-123412341234}" type="slidenum">
              <a:rPr lang="es-CL"/>
              <a:t>‹#›</a:t>
            </a:fld>
            <a:endParaRPr/>
          </a:p>
        </p:txBody>
      </p:sp>
      <p:sp>
        <p:nvSpPr>
          <p:cNvPr id="275" name="Google Shape;275;p1:notes"/>
          <p:cNvSpPr/>
          <p:nvPr>
            <p:ph idx="2" type="sldImg"/>
          </p:nvPr>
        </p:nvSpPr>
        <p:spPr>
          <a:xfrm>
            <a:off x="1371600" y="763588"/>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76" name="Google Shape;276;p1: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005ab16244_0_5: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1005ab16244_0_5: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284" name="Google Shape;284;g1005ab16244_0_5: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15a7ee5eee_0_1: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15a7ee5eee_0_1: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rPr lang="es-CL"/>
              <a:t>Lewis: </a:t>
            </a:r>
            <a:r>
              <a:rPr lang="es-CL" sz="1300">
                <a:solidFill>
                  <a:srgbClr val="4D4D4D"/>
                </a:solidFill>
                <a:highlight>
                  <a:srgbClr val="FFFFFF"/>
                </a:highlight>
              </a:rPr>
              <a:t>Los hallazgos en estudios de animales con diabetes mellitus sugirieron que los inhibidores de la enzima convertidora de angiotensina podrían reducir el daño glomerular por uno o más mecanismos independientes de sus efectos antihipertensivos. Este estudio </a:t>
            </a:r>
            <a:r>
              <a:rPr lang="es-CL"/>
              <a:t>comparó DM2 ID en captopril vs placebo, que además tenian RD, proteinuria mayor o igual a 500mg y con Creap de &lt; 2.5. Outcome: duplicación de la concentración de creatinina sérica inicial. -&gt; concluyeron que si protegía y era significativamente más eficaz que el control de la PA solo.  la mediana de seguimiento fue de 3 años,.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s-CL"/>
              <a:t>HOPE: ncreased risk for cardiovascular death (11.4% vs. 6.6%) and total mortality (17.8% vs. 10.6%) en pacientes con ERC. Ramipril reduced the incidence of the primary outcome in patients with and those without renal insufficiency (hazard ratio, 0.80 vs. 0.79; P &gt; 0.2 for the difference)</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108" name="Google Shape;108;g115a7ee5eee_0_1: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12c60ef5f8_0_0: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12c60ef5f8_0_0: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just">
              <a:lnSpc>
                <a:spcPct val="115000"/>
              </a:lnSpc>
              <a:spcBef>
                <a:spcPts val="1200"/>
              </a:spcBef>
              <a:spcAft>
                <a:spcPts val="0"/>
              </a:spcAft>
              <a:buClr>
                <a:schemeClr val="dk1"/>
              </a:buClr>
              <a:buSzPts val="1100"/>
              <a:buFont typeface="Arial"/>
              <a:buNone/>
            </a:pPr>
            <a:r>
              <a:rPr lang="es-CL" sz="1500">
                <a:solidFill>
                  <a:schemeClr val="dk1"/>
                </a:solidFill>
                <a:latin typeface="Arial"/>
                <a:ea typeface="Arial"/>
                <a:cs typeface="Arial"/>
                <a:sym typeface="Arial"/>
              </a:rPr>
              <a:t>IAM, ACV, primera hospitalización por IC o angina inestable, revascularización coronaria o periférica o muerte por causas cardiovasculares.</a:t>
            </a:r>
            <a:endParaRPr/>
          </a:p>
        </p:txBody>
      </p:sp>
      <p:sp>
        <p:nvSpPr>
          <p:cNvPr id="117" name="Google Shape;117;g112c60ef5f8_0_0: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15a7ee5eee_0_7: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15a7ee5eee_0_7: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125" name="Google Shape;125;g115a7ee5eee_0_7: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15a7ee5f3b_2_0: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15a7ee5f3b_2_0: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132" name="Google Shape;132;g115a7ee5f3b_2_0: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15a7ee5f3b_2_6: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15a7ee5f3b_2_6: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139" name="Google Shape;139;g115a7ee5f3b_2_6: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15a7ee5f3b_2_16: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15a7ee5f3b_2_16: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150" name="Google Shape;150;g115a7ee5f3b_2_16: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15a7ee5f3b_2_26: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15a7ee5f3b_2_26: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t/>
            </a:r>
            <a:endParaRPr/>
          </a:p>
        </p:txBody>
      </p:sp>
      <p:sp>
        <p:nvSpPr>
          <p:cNvPr id="158" name="Google Shape;158;g115a7ee5f3b_2_26: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12c60ef5f8_0_6:notes"/>
          <p:cNvSpPr/>
          <p:nvPr>
            <p:ph idx="2" type="sldImg"/>
          </p:nvPr>
        </p:nvSpPr>
        <p:spPr>
          <a:xfrm>
            <a:off x="1371600" y="763588"/>
            <a:ext cx="5027700" cy="37704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12c60ef5f8_0_6:notes"/>
          <p:cNvSpPr txBox="1"/>
          <p:nvPr>
            <p:ph idx="1" type="body"/>
          </p:nvPr>
        </p:nvSpPr>
        <p:spPr>
          <a:xfrm>
            <a:off x="777875" y="4776788"/>
            <a:ext cx="6216600" cy="45243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rPr lang="es-CL" sz="900">
                <a:solidFill>
                  <a:srgbClr val="555555"/>
                </a:solidFill>
                <a:highlight>
                  <a:srgbClr val="FFFFFF"/>
                </a:highlight>
                <a:latin typeface="Arial"/>
                <a:ea typeface="Arial"/>
                <a:cs typeface="Arial"/>
                <a:sym typeface="Arial"/>
              </a:rPr>
              <a:t>Outcome primario: </a:t>
            </a:r>
            <a:r>
              <a:rPr lang="es-CL" sz="1100">
                <a:solidFill>
                  <a:schemeClr val="dk1"/>
                </a:solidFill>
                <a:latin typeface="Arial"/>
                <a:ea typeface="Arial"/>
                <a:cs typeface="Arial"/>
                <a:sym typeface="Arial"/>
              </a:rPr>
              <a:t>DM2 y nefropatía buscaba determinar si el ARA-II losartán solo o en combinación con terapia antiHTA convencional aumenta el tiempo en el que se dobla la concentración de creatinina, el inicio de la enfermedad renal terminal o la muerte. </a:t>
            </a:r>
            <a:endParaRPr sz="900">
              <a:solidFill>
                <a:srgbClr val="555555"/>
              </a:solidFill>
              <a:highlight>
                <a:srgbClr val="FFFFFF"/>
              </a:highlight>
              <a:latin typeface="Arial"/>
              <a:ea typeface="Arial"/>
              <a:cs typeface="Arial"/>
              <a:sym typeface="Arial"/>
            </a:endParaRPr>
          </a:p>
        </p:txBody>
      </p:sp>
      <p:sp>
        <p:nvSpPr>
          <p:cNvPr id="166" name="Google Shape;166;g112c60ef5f8_0_6:notes"/>
          <p:cNvSpPr txBox="1"/>
          <p:nvPr>
            <p:ph idx="12" type="sldNum"/>
          </p:nvPr>
        </p:nvSpPr>
        <p:spPr>
          <a:xfrm>
            <a:off x="4398963" y="9555163"/>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s-CL"/>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8" name="Shape 18"/>
        <p:cNvGrpSpPr/>
        <p:nvPr/>
      </p:nvGrpSpPr>
      <p:grpSpPr>
        <a:xfrm>
          <a:off x="0" y="0"/>
          <a:ext cx="0" cy="0"/>
          <a:chOff x="0" y="0"/>
          <a:chExt cx="0" cy="0"/>
        </a:xfrm>
      </p:grpSpPr>
      <p:sp>
        <p:nvSpPr>
          <p:cNvPr id="19" name="Google Shape;19;p2"/>
          <p:cNvSpPr/>
          <p:nvPr/>
        </p:nvSpPr>
        <p:spPr>
          <a:xfrm>
            <a:off x="493989" y="3401484"/>
            <a:ext cx="9084147" cy="364293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txBox="1"/>
          <p:nvPr>
            <p:ph type="ctrTitle"/>
          </p:nvPr>
        </p:nvSpPr>
        <p:spPr>
          <a:xfrm>
            <a:off x="640724" y="1091953"/>
            <a:ext cx="8808147" cy="165881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3968"/>
              <a:buFont typeface="Gill Sans"/>
              <a:buNone/>
              <a:defRPr sz="3968">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 type="subTitle"/>
          </p:nvPr>
        </p:nvSpPr>
        <p:spPr>
          <a:xfrm>
            <a:off x="640724" y="2750765"/>
            <a:ext cx="8808147" cy="650720"/>
          </a:xfrm>
          <a:prstGeom prst="rect">
            <a:avLst/>
          </a:prstGeom>
          <a:noFill/>
          <a:ln>
            <a:noFill/>
          </a:ln>
        </p:spPr>
        <p:txBody>
          <a:bodyPr anchorCtr="0" anchor="t" bIns="45700" lIns="91425" spcFirstLastPara="1" rIns="91425" wrap="square" tIns="45700">
            <a:normAutofit/>
          </a:bodyPr>
          <a:lstStyle>
            <a:lvl1pPr lvl="0" algn="l">
              <a:spcBef>
                <a:spcPts val="353"/>
              </a:spcBef>
              <a:spcAft>
                <a:spcPts val="0"/>
              </a:spcAft>
              <a:buSzPts val="1623"/>
              <a:buNone/>
              <a:defRPr sz="1764" cap="none">
                <a:solidFill>
                  <a:schemeClr val="accent2"/>
                </a:solidFill>
              </a:defRPr>
            </a:lvl1pPr>
            <a:lvl2pPr lvl="1" algn="ctr">
              <a:spcBef>
                <a:spcPts val="661"/>
              </a:spcBef>
              <a:spcAft>
                <a:spcPts val="0"/>
              </a:spcAft>
              <a:buSzPts val="1623"/>
              <a:buNone/>
              <a:defRPr>
                <a:solidFill>
                  <a:srgbClr val="888888"/>
                </a:solidFill>
              </a:defRPr>
            </a:lvl2pPr>
            <a:lvl3pPr lvl="2" algn="ctr">
              <a:spcBef>
                <a:spcPts val="661"/>
              </a:spcBef>
              <a:spcAft>
                <a:spcPts val="0"/>
              </a:spcAft>
              <a:buSzPts val="1420"/>
              <a:buNone/>
              <a:defRPr>
                <a:solidFill>
                  <a:srgbClr val="888888"/>
                </a:solidFill>
              </a:defRPr>
            </a:lvl3pPr>
            <a:lvl4pPr lvl="3" algn="ctr">
              <a:spcBef>
                <a:spcPts val="661"/>
              </a:spcBef>
              <a:spcAft>
                <a:spcPts val="0"/>
              </a:spcAft>
              <a:buSzPts val="1217"/>
              <a:buNone/>
              <a:defRPr>
                <a:solidFill>
                  <a:srgbClr val="888888"/>
                </a:solidFill>
              </a:defRPr>
            </a:lvl4pPr>
            <a:lvl5pPr lvl="4" algn="ctr">
              <a:spcBef>
                <a:spcPts val="661"/>
              </a:spcBef>
              <a:spcAft>
                <a:spcPts val="0"/>
              </a:spcAft>
              <a:buSzPts val="1217"/>
              <a:buNone/>
              <a:defRPr>
                <a:solidFill>
                  <a:srgbClr val="888888"/>
                </a:solidFill>
              </a:defRPr>
            </a:lvl5pPr>
            <a:lvl6pPr lvl="5" algn="ctr">
              <a:spcBef>
                <a:spcPts val="661"/>
              </a:spcBef>
              <a:spcAft>
                <a:spcPts val="0"/>
              </a:spcAft>
              <a:buSzPts val="1217"/>
              <a:buNone/>
              <a:defRPr>
                <a:solidFill>
                  <a:srgbClr val="888888"/>
                </a:solidFill>
              </a:defRPr>
            </a:lvl6pPr>
            <a:lvl7pPr lvl="6" algn="ctr">
              <a:spcBef>
                <a:spcPts val="661"/>
              </a:spcBef>
              <a:spcAft>
                <a:spcPts val="0"/>
              </a:spcAft>
              <a:buSzPts val="1217"/>
              <a:buNone/>
              <a:defRPr>
                <a:solidFill>
                  <a:srgbClr val="888888"/>
                </a:solidFill>
              </a:defRPr>
            </a:lvl7pPr>
            <a:lvl8pPr lvl="7" algn="ctr">
              <a:spcBef>
                <a:spcPts val="661"/>
              </a:spcBef>
              <a:spcAft>
                <a:spcPts val="0"/>
              </a:spcAft>
              <a:buSzPts val="1217"/>
              <a:buNone/>
              <a:defRPr>
                <a:solidFill>
                  <a:srgbClr val="888888"/>
                </a:solidFill>
              </a:defRPr>
            </a:lvl8pPr>
            <a:lvl9pPr lvl="8" algn="ctr">
              <a:spcBef>
                <a:spcPts val="661"/>
              </a:spcBef>
              <a:spcAft>
                <a:spcPts val="661"/>
              </a:spcAft>
              <a:buSzPts val="1217"/>
              <a:buNone/>
              <a:defRPr>
                <a:solidFill>
                  <a:srgbClr val="888888"/>
                </a:solidFill>
              </a:defRPr>
            </a:lvl9pPr>
          </a:lstStyle>
          <a:p/>
        </p:txBody>
      </p:sp>
      <p:sp>
        <p:nvSpPr>
          <p:cNvPr id="22" name="Google Shape;22;p2"/>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solidFill>
                  <a:srgbClr val="1FBFFF"/>
                </a:solidFill>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solidFill>
                  <a:srgbClr val="1FBFFF"/>
                </a:solidFill>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1pPr>
            <a:lvl2pPr indent="0" lvl="1"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2pPr>
            <a:lvl3pPr indent="0" lvl="2"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3pPr>
            <a:lvl4pPr indent="0" lvl="3"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4pPr>
            <a:lvl5pPr indent="0" lvl="4"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5pPr>
            <a:lvl6pPr indent="0" lvl="5"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6pPr>
            <a:lvl7pPr indent="0" lvl="6"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7pPr>
            <a:lvl8pPr indent="0" lvl="7"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8pPr>
            <a:lvl9pPr indent="0" lvl="8"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82" name="Shape 82"/>
        <p:cNvGrpSpPr/>
        <p:nvPr/>
      </p:nvGrpSpPr>
      <p:grpSpPr>
        <a:xfrm>
          <a:off x="0" y="0"/>
          <a:ext cx="0" cy="0"/>
          <a:chOff x="0" y="0"/>
          <a:chExt cx="0" cy="0"/>
        </a:xfrm>
      </p:grpSpPr>
      <p:sp>
        <p:nvSpPr>
          <p:cNvPr id="83" name="Google Shape;83;p11"/>
          <p:cNvSpPr/>
          <p:nvPr/>
        </p:nvSpPr>
        <p:spPr>
          <a:xfrm>
            <a:off x="493991" y="661086"/>
            <a:ext cx="9082602" cy="138762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1"/>
          <p:cNvSpPr txBox="1"/>
          <p:nvPr>
            <p:ph type="title"/>
          </p:nvPr>
        </p:nvSpPr>
        <p:spPr>
          <a:xfrm>
            <a:off x="640724" y="757813"/>
            <a:ext cx="8808147" cy="119417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1"/>
          <p:cNvSpPr txBox="1"/>
          <p:nvPr>
            <p:ph idx="1" type="body"/>
          </p:nvPr>
        </p:nvSpPr>
        <p:spPr>
          <a:xfrm rot="5400000">
            <a:off x="3043659" y="53026"/>
            <a:ext cx="4002278" cy="8808147"/>
          </a:xfrm>
          <a:prstGeom prst="rect">
            <a:avLst/>
          </a:prstGeom>
          <a:noFill/>
          <a:ln>
            <a:noFill/>
          </a:ln>
        </p:spPr>
        <p:txBody>
          <a:bodyPr anchorCtr="0" anchor="t" bIns="45700" lIns="91425" spcFirstLastPara="1" rIns="91425" wrap="square" tIns="45700">
            <a:normAutofit/>
          </a:bodyPr>
          <a:lstStyle>
            <a:lvl1pPr indent="-344505" lvl="0" marL="457200" algn="l">
              <a:spcBef>
                <a:spcPts val="397"/>
              </a:spcBef>
              <a:spcAft>
                <a:spcPts val="0"/>
              </a:spcAft>
              <a:buSzPts val="1825"/>
              <a:buChar char="◼"/>
              <a:defRPr/>
            </a:lvl1pPr>
            <a:lvl2pPr indent="-331652" lvl="1" marL="914400" algn="l">
              <a:spcBef>
                <a:spcPts val="661"/>
              </a:spcBef>
              <a:spcAft>
                <a:spcPts val="0"/>
              </a:spcAft>
              <a:buSzPts val="1623"/>
              <a:buChar char="◼"/>
              <a:defRPr/>
            </a:lvl2pPr>
            <a:lvl3pPr indent="-318742" lvl="2" marL="1371600" algn="l">
              <a:spcBef>
                <a:spcPts val="661"/>
              </a:spcBef>
              <a:spcAft>
                <a:spcPts val="0"/>
              </a:spcAft>
              <a:buSzPts val="1420"/>
              <a:buChar char="◼"/>
              <a:defRPr/>
            </a:lvl3pPr>
            <a:lvl4pPr indent="-305889" lvl="3" marL="1828800" algn="l">
              <a:spcBef>
                <a:spcPts val="661"/>
              </a:spcBef>
              <a:spcAft>
                <a:spcPts val="0"/>
              </a:spcAft>
              <a:buSzPts val="1217"/>
              <a:buChar char="◼"/>
              <a:defRPr/>
            </a:lvl4pPr>
            <a:lvl5pPr indent="-305889" lvl="4" marL="2286000" algn="l">
              <a:spcBef>
                <a:spcPts val="661"/>
              </a:spcBef>
              <a:spcAft>
                <a:spcPts val="0"/>
              </a:spcAft>
              <a:buSzPts val="1217"/>
              <a:buChar char="◼"/>
              <a:defRPr/>
            </a:lvl5pPr>
            <a:lvl6pPr indent="-333756" lvl="5" marL="2743200" algn="l">
              <a:spcBef>
                <a:spcPts val="661"/>
              </a:spcBef>
              <a:spcAft>
                <a:spcPts val="0"/>
              </a:spcAft>
              <a:buSzPts val="1656"/>
              <a:buChar char="◼"/>
              <a:defRPr/>
            </a:lvl6pPr>
            <a:lvl7pPr indent="-333756" lvl="6" marL="3200400" algn="l">
              <a:spcBef>
                <a:spcPts val="661"/>
              </a:spcBef>
              <a:spcAft>
                <a:spcPts val="0"/>
              </a:spcAft>
              <a:buSzPts val="1656"/>
              <a:buChar char="◼"/>
              <a:defRPr/>
            </a:lvl7pPr>
            <a:lvl8pPr indent="-333756" lvl="7" marL="3657600" algn="l">
              <a:spcBef>
                <a:spcPts val="661"/>
              </a:spcBef>
              <a:spcAft>
                <a:spcPts val="0"/>
              </a:spcAft>
              <a:buSzPts val="1656"/>
              <a:buChar char="◼"/>
              <a:defRPr/>
            </a:lvl8pPr>
            <a:lvl9pPr indent="-333756" lvl="8" marL="4114800" algn="l">
              <a:spcBef>
                <a:spcPts val="661"/>
              </a:spcBef>
              <a:spcAft>
                <a:spcPts val="661"/>
              </a:spcAft>
              <a:buSzPts val="1656"/>
              <a:buChar char="◼"/>
              <a:defRPr/>
            </a:lvl9pPr>
          </a:lstStyle>
          <a:p/>
        </p:txBody>
      </p:sp>
      <p:sp>
        <p:nvSpPr>
          <p:cNvPr id="86" name="Google Shape;86;p11"/>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1"/>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a:lvl1pPr>
            <a:lvl2pPr indent="0" lvl="1" marL="0" algn="r">
              <a:lnSpc>
                <a:spcPct val="93000"/>
              </a:lnSpc>
              <a:spcBef>
                <a:spcPts val="0"/>
              </a:spcBef>
              <a:spcAft>
                <a:spcPts val="0"/>
              </a:spcAft>
              <a:buNone/>
              <a:defRPr/>
            </a:lvl2pPr>
            <a:lvl3pPr indent="0" lvl="2" marL="0" algn="r">
              <a:lnSpc>
                <a:spcPct val="93000"/>
              </a:lnSpc>
              <a:spcBef>
                <a:spcPts val="0"/>
              </a:spcBef>
              <a:spcAft>
                <a:spcPts val="0"/>
              </a:spcAft>
              <a:buNone/>
              <a:defRPr/>
            </a:lvl3pPr>
            <a:lvl4pPr indent="0" lvl="3" marL="0" algn="r">
              <a:lnSpc>
                <a:spcPct val="93000"/>
              </a:lnSpc>
              <a:spcBef>
                <a:spcPts val="0"/>
              </a:spcBef>
              <a:spcAft>
                <a:spcPts val="0"/>
              </a:spcAft>
              <a:buNone/>
              <a:defRPr/>
            </a:lvl4pPr>
            <a:lvl5pPr indent="0" lvl="4" marL="0" algn="r">
              <a:lnSpc>
                <a:spcPct val="93000"/>
              </a:lnSpc>
              <a:spcBef>
                <a:spcPts val="0"/>
              </a:spcBef>
              <a:spcAft>
                <a:spcPts val="0"/>
              </a:spcAft>
              <a:buNone/>
              <a:defRPr/>
            </a:lvl5pPr>
            <a:lvl6pPr indent="0" lvl="5" marL="0" algn="r">
              <a:lnSpc>
                <a:spcPct val="93000"/>
              </a:lnSpc>
              <a:spcBef>
                <a:spcPts val="0"/>
              </a:spcBef>
              <a:spcAft>
                <a:spcPts val="0"/>
              </a:spcAft>
              <a:buNone/>
              <a:defRPr/>
            </a:lvl6pPr>
            <a:lvl7pPr indent="0" lvl="6" marL="0" algn="r">
              <a:lnSpc>
                <a:spcPct val="93000"/>
              </a:lnSpc>
              <a:spcBef>
                <a:spcPts val="0"/>
              </a:spcBef>
              <a:spcAft>
                <a:spcPts val="0"/>
              </a:spcAft>
              <a:buNone/>
              <a:defRPr/>
            </a:lvl7pPr>
            <a:lvl8pPr indent="0" lvl="7" marL="0" algn="r">
              <a:lnSpc>
                <a:spcPct val="93000"/>
              </a:lnSpc>
              <a:spcBef>
                <a:spcPts val="0"/>
              </a:spcBef>
              <a:spcAft>
                <a:spcPts val="0"/>
              </a:spcAft>
              <a:buNone/>
              <a:defRPr/>
            </a:lvl8pPr>
            <a:lvl9pPr indent="0" lvl="8" marL="0" algn="r">
              <a:lnSpc>
                <a:spcPct val="93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89" name="Shape 89"/>
        <p:cNvGrpSpPr/>
        <p:nvPr/>
      </p:nvGrpSpPr>
      <p:grpSpPr>
        <a:xfrm>
          <a:off x="0" y="0"/>
          <a:ext cx="0" cy="0"/>
          <a:chOff x="0" y="0"/>
          <a:chExt cx="0" cy="0"/>
        </a:xfrm>
      </p:grpSpPr>
      <p:sp>
        <p:nvSpPr>
          <p:cNvPr id="90" name="Google Shape;90;p12"/>
          <p:cNvSpPr/>
          <p:nvPr/>
        </p:nvSpPr>
        <p:spPr>
          <a:xfrm>
            <a:off x="7308453" y="661086"/>
            <a:ext cx="2268140" cy="641211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2"/>
          <p:cNvSpPr txBox="1"/>
          <p:nvPr>
            <p:ph type="title"/>
          </p:nvPr>
        </p:nvSpPr>
        <p:spPr>
          <a:xfrm rot="5400000">
            <a:off x="5280309" y="2773007"/>
            <a:ext cx="5713378" cy="1657089"/>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2"/>
          <p:cNvSpPr txBox="1"/>
          <p:nvPr>
            <p:ph idx="1" type="body"/>
          </p:nvPr>
        </p:nvSpPr>
        <p:spPr>
          <a:xfrm rot="5400000">
            <a:off x="1048446" y="337139"/>
            <a:ext cx="5713378" cy="6528824"/>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61"/>
              </a:spcBef>
              <a:spcAft>
                <a:spcPts val="0"/>
              </a:spcAft>
              <a:buSzPts val="1656"/>
              <a:buChar char="◼"/>
              <a:defRPr/>
            </a:lvl2pPr>
            <a:lvl3pPr indent="-333756" lvl="2" marL="1371600" algn="l">
              <a:spcBef>
                <a:spcPts val="661"/>
              </a:spcBef>
              <a:spcAft>
                <a:spcPts val="0"/>
              </a:spcAft>
              <a:buSzPts val="1656"/>
              <a:buChar char="◼"/>
              <a:defRPr/>
            </a:lvl3pPr>
            <a:lvl4pPr indent="-333756" lvl="3" marL="1828800" algn="l">
              <a:spcBef>
                <a:spcPts val="661"/>
              </a:spcBef>
              <a:spcAft>
                <a:spcPts val="0"/>
              </a:spcAft>
              <a:buSzPts val="1656"/>
              <a:buChar char="◼"/>
              <a:defRPr/>
            </a:lvl4pPr>
            <a:lvl5pPr indent="-333756" lvl="4" marL="2286000" algn="l">
              <a:spcBef>
                <a:spcPts val="661"/>
              </a:spcBef>
              <a:spcAft>
                <a:spcPts val="0"/>
              </a:spcAft>
              <a:buSzPts val="1656"/>
              <a:buChar char="◼"/>
              <a:defRPr/>
            </a:lvl5pPr>
            <a:lvl6pPr indent="-333756" lvl="5" marL="2743200" algn="l">
              <a:spcBef>
                <a:spcPts val="661"/>
              </a:spcBef>
              <a:spcAft>
                <a:spcPts val="0"/>
              </a:spcAft>
              <a:buSzPts val="1656"/>
              <a:buChar char="◼"/>
              <a:defRPr/>
            </a:lvl6pPr>
            <a:lvl7pPr indent="-333756" lvl="6" marL="3200400" algn="l">
              <a:spcBef>
                <a:spcPts val="661"/>
              </a:spcBef>
              <a:spcAft>
                <a:spcPts val="0"/>
              </a:spcAft>
              <a:buSzPts val="1656"/>
              <a:buChar char="◼"/>
              <a:defRPr/>
            </a:lvl7pPr>
            <a:lvl8pPr indent="-333756" lvl="7" marL="3657600" algn="l">
              <a:spcBef>
                <a:spcPts val="661"/>
              </a:spcBef>
              <a:spcAft>
                <a:spcPts val="0"/>
              </a:spcAft>
              <a:buSzPts val="1656"/>
              <a:buChar char="◼"/>
              <a:defRPr/>
            </a:lvl8pPr>
            <a:lvl9pPr indent="-333756" lvl="8" marL="4114800" algn="l">
              <a:spcBef>
                <a:spcPts val="661"/>
              </a:spcBef>
              <a:spcAft>
                <a:spcPts val="661"/>
              </a:spcAft>
              <a:buSzPts val="1656"/>
              <a:buChar char="◼"/>
              <a:defRPr/>
            </a:lvl9pPr>
          </a:lstStyle>
          <a:p/>
        </p:txBody>
      </p:sp>
      <p:sp>
        <p:nvSpPr>
          <p:cNvPr id="93" name="Google Shape;93;p12"/>
          <p:cNvSpPr txBox="1"/>
          <p:nvPr>
            <p:ph idx="10" type="dt"/>
          </p:nvPr>
        </p:nvSpPr>
        <p:spPr>
          <a:xfrm>
            <a:off x="7436175" y="6565537"/>
            <a:ext cx="1044743"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solidFill>
                  <a:srgbClr val="1FBFFF"/>
                </a:solidFill>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1" type="ftr"/>
          </p:nvPr>
        </p:nvSpPr>
        <p:spPr>
          <a:xfrm>
            <a:off x="640724" y="6560769"/>
            <a:ext cx="6528824"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2"/>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1pPr>
            <a:lvl2pPr indent="0" lvl="1"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2pPr>
            <a:lvl3pPr indent="0" lvl="2"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3pPr>
            <a:lvl4pPr indent="0" lvl="3"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4pPr>
            <a:lvl5pPr indent="0" lvl="4"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5pPr>
            <a:lvl6pPr indent="0" lvl="5"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6pPr>
            <a:lvl7pPr indent="0" lvl="6"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7pPr>
            <a:lvl8pPr indent="0" lvl="7"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8pPr>
            <a:lvl9pPr indent="0" lvl="8"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5" name="Shape 25"/>
        <p:cNvGrpSpPr/>
        <p:nvPr/>
      </p:nvGrpSpPr>
      <p:grpSpPr>
        <a:xfrm>
          <a:off x="0" y="0"/>
          <a:ext cx="0" cy="0"/>
          <a:chOff x="0" y="0"/>
          <a:chExt cx="0" cy="0"/>
        </a:xfrm>
      </p:grpSpPr>
      <p:sp>
        <p:nvSpPr>
          <p:cNvPr id="26" name="Google Shape;26;p3"/>
          <p:cNvSpPr/>
          <p:nvPr/>
        </p:nvSpPr>
        <p:spPr>
          <a:xfrm>
            <a:off x="499012" y="5668073"/>
            <a:ext cx="9082602" cy="138762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txBox="1"/>
          <p:nvPr>
            <p:ph type="title"/>
          </p:nvPr>
        </p:nvSpPr>
        <p:spPr>
          <a:xfrm>
            <a:off x="640725" y="3347259"/>
            <a:ext cx="8808146" cy="165881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3968"/>
              <a:buFont typeface="Gill Sans"/>
              <a:buNone/>
              <a:defRPr b="0" sz="3968" cap="none">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 type="body"/>
          </p:nvPr>
        </p:nvSpPr>
        <p:spPr>
          <a:xfrm>
            <a:off x="640725" y="5006071"/>
            <a:ext cx="8808146" cy="662002"/>
          </a:xfrm>
          <a:prstGeom prst="rect">
            <a:avLst/>
          </a:prstGeom>
          <a:noFill/>
          <a:ln>
            <a:noFill/>
          </a:ln>
        </p:spPr>
        <p:txBody>
          <a:bodyPr anchorCtr="0" anchor="t" bIns="45700" lIns="91425" spcFirstLastPara="1" rIns="91425" wrap="square" tIns="45700">
            <a:normAutofit/>
          </a:bodyPr>
          <a:lstStyle>
            <a:lvl1pPr indent="-228600" lvl="0" marL="457200" algn="l">
              <a:spcBef>
                <a:spcPts val="397"/>
              </a:spcBef>
              <a:spcAft>
                <a:spcPts val="0"/>
              </a:spcAft>
              <a:buSzPts val="1825"/>
              <a:buNone/>
              <a:defRPr sz="1984" cap="none">
                <a:solidFill>
                  <a:schemeClr val="accent2"/>
                </a:solidFill>
              </a:defRPr>
            </a:lvl1pPr>
            <a:lvl2pPr indent="-228600" lvl="1" marL="914400" algn="l">
              <a:spcBef>
                <a:spcPts val="661"/>
              </a:spcBef>
              <a:spcAft>
                <a:spcPts val="0"/>
              </a:spcAft>
              <a:buSzPts val="1825"/>
              <a:buNone/>
              <a:defRPr sz="1984">
                <a:solidFill>
                  <a:srgbClr val="888888"/>
                </a:solidFill>
              </a:defRPr>
            </a:lvl2pPr>
            <a:lvl3pPr indent="-228600" lvl="2" marL="1371600" algn="l">
              <a:spcBef>
                <a:spcPts val="661"/>
              </a:spcBef>
              <a:spcAft>
                <a:spcPts val="0"/>
              </a:spcAft>
              <a:buSzPts val="1623"/>
              <a:buNone/>
              <a:defRPr sz="1764">
                <a:solidFill>
                  <a:srgbClr val="888888"/>
                </a:solidFill>
              </a:defRPr>
            </a:lvl3pPr>
            <a:lvl4pPr indent="-228600" lvl="3" marL="1828800" algn="l">
              <a:spcBef>
                <a:spcPts val="661"/>
              </a:spcBef>
              <a:spcAft>
                <a:spcPts val="0"/>
              </a:spcAft>
              <a:buSzPts val="1420"/>
              <a:buNone/>
              <a:defRPr sz="1543">
                <a:solidFill>
                  <a:srgbClr val="888888"/>
                </a:solidFill>
              </a:defRPr>
            </a:lvl4pPr>
            <a:lvl5pPr indent="-228600" lvl="4" marL="2286000" algn="l">
              <a:spcBef>
                <a:spcPts val="661"/>
              </a:spcBef>
              <a:spcAft>
                <a:spcPts val="0"/>
              </a:spcAft>
              <a:buSzPts val="1420"/>
              <a:buNone/>
              <a:defRPr sz="1543">
                <a:solidFill>
                  <a:srgbClr val="888888"/>
                </a:solidFill>
              </a:defRPr>
            </a:lvl5pPr>
            <a:lvl6pPr indent="-228600" lvl="5" marL="2743200" algn="l">
              <a:spcBef>
                <a:spcPts val="661"/>
              </a:spcBef>
              <a:spcAft>
                <a:spcPts val="0"/>
              </a:spcAft>
              <a:buSzPts val="1420"/>
              <a:buNone/>
              <a:defRPr sz="1543">
                <a:solidFill>
                  <a:srgbClr val="888888"/>
                </a:solidFill>
              </a:defRPr>
            </a:lvl6pPr>
            <a:lvl7pPr indent="-228600" lvl="6" marL="3200400" algn="l">
              <a:spcBef>
                <a:spcPts val="661"/>
              </a:spcBef>
              <a:spcAft>
                <a:spcPts val="0"/>
              </a:spcAft>
              <a:buSzPts val="1420"/>
              <a:buNone/>
              <a:defRPr sz="1543">
                <a:solidFill>
                  <a:srgbClr val="888888"/>
                </a:solidFill>
              </a:defRPr>
            </a:lvl7pPr>
            <a:lvl8pPr indent="-228600" lvl="7" marL="3657600" algn="l">
              <a:spcBef>
                <a:spcPts val="661"/>
              </a:spcBef>
              <a:spcAft>
                <a:spcPts val="0"/>
              </a:spcAft>
              <a:buSzPts val="1420"/>
              <a:buNone/>
              <a:defRPr sz="1543">
                <a:solidFill>
                  <a:srgbClr val="888888"/>
                </a:solidFill>
              </a:defRPr>
            </a:lvl8pPr>
            <a:lvl9pPr indent="-228600" lvl="8" marL="4114800" algn="l">
              <a:spcBef>
                <a:spcPts val="661"/>
              </a:spcBef>
              <a:spcAft>
                <a:spcPts val="661"/>
              </a:spcAft>
              <a:buSzPts val="1420"/>
              <a:buNone/>
              <a:defRPr sz="1543">
                <a:solidFill>
                  <a:srgbClr val="888888"/>
                </a:solidFill>
              </a:defRPr>
            </a:lvl9pPr>
          </a:lstStyle>
          <a:p/>
        </p:txBody>
      </p:sp>
      <p:sp>
        <p:nvSpPr>
          <p:cNvPr id="29" name="Google Shape;29;p3"/>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solidFill>
                  <a:srgbClr val="1FBFFF"/>
                </a:solidFill>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solidFill>
                  <a:srgbClr val="1FBFFF"/>
                </a:solidFill>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1pPr>
            <a:lvl2pPr indent="0" lvl="1"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2pPr>
            <a:lvl3pPr indent="0" lvl="2"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3pPr>
            <a:lvl4pPr indent="0" lvl="3"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4pPr>
            <a:lvl5pPr indent="0" lvl="4"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5pPr>
            <a:lvl6pPr indent="0" lvl="5"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6pPr>
            <a:lvl7pPr indent="0" lvl="6"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7pPr>
            <a:lvl8pPr indent="0" lvl="7"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8pPr>
            <a:lvl9pPr indent="0" lvl="8"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32" name="Shape 32"/>
        <p:cNvGrpSpPr/>
        <p:nvPr/>
      </p:nvGrpSpPr>
      <p:grpSpPr>
        <a:xfrm>
          <a:off x="0" y="0"/>
          <a:ext cx="0" cy="0"/>
          <a:chOff x="0" y="0"/>
          <a:chExt cx="0" cy="0"/>
        </a:xfrm>
      </p:grpSpPr>
      <p:sp>
        <p:nvSpPr>
          <p:cNvPr id="33" name="Google Shape;33;p4"/>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a:lvl1pPr>
            <a:lvl2pPr indent="0" lvl="1" marL="0" algn="r">
              <a:lnSpc>
                <a:spcPct val="93000"/>
              </a:lnSpc>
              <a:spcBef>
                <a:spcPts val="0"/>
              </a:spcBef>
              <a:spcAft>
                <a:spcPts val="0"/>
              </a:spcAft>
              <a:buNone/>
              <a:defRPr/>
            </a:lvl2pPr>
            <a:lvl3pPr indent="0" lvl="2" marL="0" algn="r">
              <a:lnSpc>
                <a:spcPct val="93000"/>
              </a:lnSpc>
              <a:spcBef>
                <a:spcPts val="0"/>
              </a:spcBef>
              <a:spcAft>
                <a:spcPts val="0"/>
              </a:spcAft>
              <a:buNone/>
              <a:defRPr/>
            </a:lvl3pPr>
            <a:lvl4pPr indent="0" lvl="3" marL="0" algn="r">
              <a:lnSpc>
                <a:spcPct val="93000"/>
              </a:lnSpc>
              <a:spcBef>
                <a:spcPts val="0"/>
              </a:spcBef>
              <a:spcAft>
                <a:spcPts val="0"/>
              </a:spcAft>
              <a:buNone/>
              <a:defRPr/>
            </a:lvl4pPr>
            <a:lvl5pPr indent="0" lvl="4" marL="0" algn="r">
              <a:lnSpc>
                <a:spcPct val="93000"/>
              </a:lnSpc>
              <a:spcBef>
                <a:spcPts val="0"/>
              </a:spcBef>
              <a:spcAft>
                <a:spcPts val="0"/>
              </a:spcAft>
              <a:buNone/>
              <a:defRPr/>
            </a:lvl5pPr>
            <a:lvl6pPr indent="0" lvl="5" marL="0" algn="r">
              <a:lnSpc>
                <a:spcPct val="93000"/>
              </a:lnSpc>
              <a:spcBef>
                <a:spcPts val="0"/>
              </a:spcBef>
              <a:spcAft>
                <a:spcPts val="0"/>
              </a:spcAft>
              <a:buNone/>
              <a:defRPr/>
            </a:lvl6pPr>
            <a:lvl7pPr indent="0" lvl="6" marL="0" algn="r">
              <a:lnSpc>
                <a:spcPct val="93000"/>
              </a:lnSpc>
              <a:spcBef>
                <a:spcPts val="0"/>
              </a:spcBef>
              <a:spcAft>
                <a:spcPts val="0"/>
              </a:spcAft>
              <a:buNone/>
              <a:defRPr/>
            </a:lvl7pPr>
            <a:lvl8pPr indent="0" lvl="7" marL="0" algn="r">
              <a:lnSpc>
                <a:spcPct val="93000"/>
              </a:lnSpc>
              <a:spcBef>
                <a:spcPts val="0"/>
              </a:spcBef>
              <a:spcAft>
                <a:spcPts val="0"/>
              </a:spcAft>
              <a:buNone/>
              <a:defRPr/>
            </a:lvl8pPr>
            <a:lvl9pPr indent="0" lvl="8" marL="0" algn="r">
              <a:lnSpc>
                <a:spcPct val="93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36" name="Shape 36"/>
        <p:cNvGrpSpPr/>
        <p:nvPr/>
      </p:nvGrpSpPr>
      <p:grpSpPr>
        <a:xfrm>
          <a:off x="0" y="0"/>
          <a:ext cx="0" cy="0"/>
          <a:chOff x="0" y="0"/>
          <a:chExt cx="0" cy="0"/>
        </a:xfrm>
      </p:grpSpPr>
      <p:sp>
        <p:nvSpPr>
          <p:cNvPr id="37" name="Google Shape;37;p5"/>
          <p:cNvSpPr/>
          <p:nvPr/>
        </p:nvSpPr>
        <p:spPr>
          <a:xfrm>
            <a:off x="493991" y="661086"/>
            <a:ext cx="9082602" cy="138762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5"/>
          <p:cNvSpPr txBox="1"/>
          <p:nvPr>
            <p:ph type="title"/>
          </p:nvPr>
        </p:nvSpPr>
        <p:spPr>
          <a:xfrm>
            <a:off x="640724" y="757813"/>
            <a:ext cx="8808147" cy="119417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 type="body"/>
          </p:nvPr>
        </p:nvSpPr>
        <p:spPr>
          <a:xfrm>
            <a:off x="640724" y="2455961"/>
            <a:ext cx="8808147" cy="4002279"/>
          </a:xfrm>
          <a:prstGeom prst="rect">
            <a:avLst/>
          </a:prstGeom>
          <a:noFill/>
          <a:ln>
            <a:noFill/>
          </a:ln>
        </p:spPr>
        <p:txBody>
          <a:bodyPr anchorCtr="0" anchor="ctr"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61"/>
              </a:spcBef>
              <a:spcAft>
                <a:spcPts val="0"/>
              </a:spcAft>
              <a:buSzPts val="1656"/>
              <a:buChar char="◼"/>
              <a:defRPr/>
            </a:lvl2pPr>
            <a:lvl3pPr indent="-333756" lvl="2" marL="1371600" algn="l">
              <a:spcBef>
                <a:spcPts val="661"/>
              </a:spcBef>
              <a:spcAft>
                <a:spcPts val="0"/>
              </a:spcAft>
              <a:buSzPts val="1656"/>
              <a:buChar char="◼"/>
              <a:defRPr/>
            </a:lvl3pPr>
            <a:lvl4pPr indent="-333756" lvl="3" marL="1828800" algn="l">
              <a:spcBef>
                <a:spcPts val="661"/>
              </a:spcBef>
              <a:spcAft>
                <a:spcPts val="0"/>
              </a:spcAft>
              <a:buSzPts val="1656"/>
              <a:buChar char="◼"/>
              <a:defRPr/>
            </a:lvl4pPr>
            <a:lvl5pPr indent="-333756" lvl="4" marL="2286000" algn="l">
              <a:spcBef>
                <a:spcPts val="661"/>
              </a:spcBef>
              <a:spcAft>
                <a:spcPts val="0"/>
              </a:spcAft>
              <a:buSzPts val="1656"/>
              <a:buChar char="◼"/>
              <a:defRPr/>
            </a:lvl5pPr>
            <a:lvl6pPr indent="-333756" lvl="5" marL="2743200" algn="l">
              <a:spcBef>
                <a:spcPts val="661"/>
              </a:spcBef>
              <a:spcAft>
                <a:spcPts val="0"/>
              </a:spcAft>
              <a:buSzPts val="1656"/>
              <a:buChar char="◼"/>
              <a:defRPr/>
            </a:lvl6pPr>
            <a:lvl7pPr indent="-333756" lvl="6" marL="3200400" algn="l">
              <a:spcBef>
                <a:spcPts val="661"/>
              </a:spcBef>
              <a:spcAft>
                <a:spcPts val="0"/>
              </a:spcAft>
              <a:buSzPts val="1656"/>
              <a:buChar char="◼"/>
              <a:defRPr/>
            </a:lvl7pPr>
            <a:lvl8pPr indent="-333756" lvl="7" marL="3657600" algn="l">
              <a:spcBef>
                <a:spcPts val="661"/>
              </a:spcBef>
              <a:spcAft>
                <a:spcPts val="0"/>
              </a:spcAft>
              <a:buSzPts val="1656"/>
              <a:buChar char="◼"/>
              <a:defRPr/>
            </a:lvl8pPr>
            <a:lvl9pPr indent="-333756" lvl="8" marL="4114800" algn="l">
              <a:spcBef>
                <a:spcPts val="661"/>
              </a:spcBef>
              <a:spcAft>
                <a:spcPts val="661"/>
              </a:spcAft>
              <a:buSzPts val="1656"/>
              <a:buChar char="◼"/>
              <a:defRPr/>
            </a:lvl9pPr>
          </a:lstStyle>
          <a:p/>
        </p:txBody>
      </p:sp>
      <p:sp>
        <p:nvSpPr>
          <p:cNvPr id="40" name="Google Shape;40;p5"/>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a:lvl1pPr>
            <a:lvl2pPr indent="0" lvl="1" marL="0" algn="r">
              <a:lnSpc>
                <a:spcPct val="93000"/>
              </a:lnSpc>
              <a:spcBef>
                <a:spcPts val="0"/>
              </a:spcBef>
              <a:spcAft>
                <a:spcPts val="0"/>
              </a:spcAft>
              <a:buNone/>
              <a:defRPr/>
            </a:lvl2pPr>
            <a:lvl3pPr indent="0" lvl="2" marL="0" algn="r">
              <a:lnSpc>
                <a:spcPct val="93000"/>
              </a:lnSpc>
              <a:spcBef>
                <a:spcPts val="0"/>
              </a:spcBef>
              <a:spcAft>
                <a:spcPts val="0"/>
              </a:spcAft>
              <a:buNone/>
              <a:defRPr/>
            </a:lvl3pPr>
            <a:lvl4pPr indent="0" lvl="3" marL="0" algn="r">
              <a:lnSpc>
                <a:spcPct val="93000"/>
              </a:lnSpc>
              <a:spcBef>
                <a:spcPts val="0"/>
              </a:spcBef>
              <a:spcAft>
                <a:spcPts val="0"/>
              </a:spcAft>
              <a:buNone/>
              <a:defRPr/>
            </a:lvl4pPr>
            <a:lvl5pPr indent="0" lvl="4" marL="0" algn="r">
              <a:lnSpc>
                <a:spcPct val="93000"/>
              </a:lnSpc>
              <a:spcBef>
                <a:spcPts val="0"/>
              </a:spcBef>
              <a:spcAft>
                <a:spcPts val="0"/>
              </a:spcAft>
              <a:buNone/>
              <a:defRPr/>
            </a:lvl5pPr>
            <a:lvl6pPr indent="0" lvl="5" marL="0" algn="r">
              <a:lnSpc>
                <a:spcPct val="93000"/>
              </a:lnSpc>
              <a:spcBef>
                <a:spcPts val="0"/>
              </a:spcBef>
              <a:spcAft>
                <a:spcPts val="0"/>
              </a:spcAft>
              <a:buNone/>
              <a:defRPr/>
            </a:lvl6pPr>
            <a:lvl7pPr indent="0" lvl="6" marL="0" algn="r">
              <a:lnSpc>
                <a:spcPct val="93000"/>
              </a:lnSpc>
              <a:spcBef>
                <a:spcPts val="0"/>
              </a:spcBef>
              <a:spcAft>
                <a:spcPts val="0"/>
              </a:spcAft>
              <a:buNone/>
              <a:defRPr/>
            </a:lvl7pPr>
            <a:lvl8pPr indent="0" lvl="7" marL="0" algn="r">
              <a:lnSpc>
                <a:spcPct val="93000"/>
              </a:lnSpc>
              <a:spcBef>
                <a:spcPts val="0"/>
              </a:spcBef>
              <a:spcAft>
                <a:spcPts val="0"/>
              </a:spcAft>
              <a:buNone/>
              <a:defRPr/>
            </a:lvl8pPr>
            <a:lvl9pPr indent="0" lvl="8" marL="0" algn="r">
              <a:lnSpc>
                <a:spcPct val="93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43" name="Shape 43"/>
        <p:cNvGrpSpPr/>
        <p:nvPr/>
      </p:nvGrpSpPr>
      <p:grpSpPr>
        <a:xfrm>
          <a:off x="0" y="0"/>
          <a:ext cx="0" cy="0"/>
          <a:chOff x="0" y="0"/>
          <a:chExt cx="0" cy="0"/>
        </a:xfrm>
      </p:grpSpPr>
      <p:sp>
        <p:nvSpPr>
          <p:cNvPr id="44" name="Google Shape;44;p6"/>
          <p:cNvSpPr/>
          <p:nvPr/>
        </p:nvSpPr>
        <p:spPr>
          <a:xfrm>
            <a:off x="493991" y="661086"/>
            <a:ext cx="9082602" cy="138762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6"/>
          <p:cNvSpPr txBox="1"/>
          <p:nvPr>
            <p:ph type="title"/>
          </p:nvPr>
        </p:nvSpPr>
        <p:spPr>
          <a:xfrm>
            <a:off x="640724" y="757813"/>
            <a:ext cx="8808147" cy="119417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 type="body"/>
          </p:nvPr>
        </p:nvSpPr>
        <p:spPr>
          <a:xfrm>
            <a:off x="640724" y="2455960"/>
            <a:ext cx="4298958" cy="4004762"/>
          </a:xfrm>
          <a:prstGeom prst="rect">
            <a:avLst/>
          </a:prstGeom>
          <a:noFill/>
          <a:ln>
            <a:noFill/>
          </a:ln>
        </p:spPr>
        <p:txBody>
          <a:bodyPr anchorCtr="0" anchor="ctr"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61"/>
              </a:spcBef>
              <a:spcAft>
                <a:spcPts val="0"/>
              </a:spcAft>
              <a:buSzPts val="1656"/>
              <a:buChar char="◼"/>
              <a:defRPr/>
            </a:lvl2pPr>
            <a:lvl3pPr indent="-333756" lvl="2" marL="1371600" algn="l">
              <a:spcBef>
                <a:spcPts val="661"/>
              </a:spcBef>
              <a:spcAft>
                <a:spcPts val="0"/>
              </a:spcAft>
              <a:buSzPts val="1656"/>
              <a:buChar char="◼"/>
              <a:defRPr/>
            </a:lvl3pPr>
            <a:lvl4pPr indent="-333756" lvl="3" marL="1828800" algn="l">
              <a:spcBef>
                <a:spcPts val="661"/>
              </a:spcBef>
              <a:spcAft>
                <a:spcPts val="0"/>
              </a:spcAft>
              <a:buSzPts val="1656"/>
              <a:buChar char="◼"/>
              <a:defRPr/>
            </a:lvl4pPr>
            <a:lvl5pPr indent="-333756" lvl="4" marL="2286000" algn="l">
              <a:spcBef>
                <a:spcPts val="661"/>
              </a:spcBef>
              <a:spcAft>
                <a:spcPts val="0"/>
              </a:spcAft>
              <a:buSzPts val="1656"/>
              <a:buChar char="◼"/>
              <a:defRPr/>
            </a:lvl5pPr>
            <a:lvl6pPr indent="-333756" lvl="5" marL="2743200" algn="l">
              <a:spcBef>
                <a:spcPts val="661"/>
              </a:spcBef>
              <a:spcAft>
                <a:spcPts val="0"/>
              </a:spcAft>
              <a:buSzPts val="1656"/>
              <a:buChar char="◼"/>
              <a:defRPr/>
            </a:lvl6pPr>
            <a:lvl7pPr indent="-333756" lvl="6" marL="3200400" algn="l">
              <a:spcBef>
                <a:spcPts val="661"/>
              </a:spcBef>
              <a:spcAft>
                <a:spcPts val="0"/>
              </a:spcAft>
              <a:buSzPts val="1656"/>
              <a:buChar char="◼"/>
              <a:defRPr/>
            </a:lvl7pPr>
            <a:lvl8pPr indent="-333756" lvl="7" marL="3657600" algn="l">
              <a:spcBef>
                <a:spcPts val="661"/>
              </a:spcBef>
              <a:spcAft>
                <a:spcPts val="0"/>
              </a:spcAft>
              <a:buSzPts val="1656"/>
              <a:buChar char="◼"/>
              <a:defRPr/>
            </a:lvl8pPr>
            <a:lvl9pPr indent="-333756" lvl="8" marL="4114800" algn="l">
              <a:spcBef>
                <a:spcPts val="661"/>
              </a:spcBef>
              <a:spcAft>
                <a:spcPts val="661"/>
              </a:spcAft>
              <a:buSzPts val="1656"/>
              <a:buChar char="◼"/>
              <a:defRPr/>
            </a:lvl9pPr>
          </a:lstStyle>
          <a:p/>
        </p:txBody>
      </p:sp>
      <p:sp>
        <p:nvSpPr>
          <p:cNvPr id="47" name="Google Shape;47;p6"/>
          <p:cNvSpPr txBox="1"/>
          <p:nvPr>
            <p:ph idx="2" type="body"/>
          </p:nvPr>
        </p:nvSpPr>
        <p:spPr>
          <a:xfrm>
            <a:off x="5140945" y="2455961"/>
            <a:ext cx="4307926" cy="4004762"/>
          </a:xfrm>
          <a:prstGeom prst="rect">
            <a:avLst/>
          </a:prstGeom>
          <a:noFill/>
          <a:ln>
            <a:noFill/>
          </a:ln>
        </p:spPr>
        <p:txBody>
          <a:bodyPr anchorCtr="0" anchor="ctr"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61"/>
              </a:spcBef>
              <a:spcAft>
                <a:spcPts val="0"/>
              </a:spcAft>
              <a:buSzPts val="1656"/>
              <a:buChar char="◼"/>
              <a:defRPr/>
            </a:lvl2pPr>
            <a:lvl3pPr indent="-333756" lvl="2" marL="1371600" algn="l">
              <a:spcBef>
                <a:spcPts val="661"/>
              </a:spcBef>
              <a:spcAft>
                <a:spcPts val="0"/>
              </a:spcAft>
              <a:buSzPts val="1656"/>
              <a:buChar char="◼"/>
              <a:defRPr/>
            </a:lvl3pPr>
            <a:lvl4pPr indent="-333756" lvl="3" marL="1828800" algn="l">
              <a:spcBef>
                <a:spcPts val="661"/>
              </a:spcBef>
              <a:spcAft>
                <a:spcPts val="0"/>
              </a:spcAft>
              <a:buSzPts val="1656"/>
              <a:buChar char="◼"/>
              <a:defRPr/>
            </a:lvl4pPr>
            <a:lvl5pPr indent="-333756" lvl="4" marL="2286000" algn="l">
              <a:spcBef>
                <a:spcPts val="661"/>
              </a:spcBef>
              <a:spcAft>
                <a:spcPts val="0"/>
              </a:spcAft>
              <a:buSzPts val="1656"/>
              <a:buChar char="◼"/>
              <a:defRPr/>
            </a:lvl5pPr>
            <a:lvl6pPr indent="-333756" lvl="5" marL="2743200" algn="l">
              <a:spcBef>
                <a:spcPts val="661"/>
              </a:spcBef>
              <a:spcAft>
                <a:spcPts val="0"/>
              </a:spcAft>
              <a:buSzPts val="1656"/>
              <a:buChar char="◼"/>
              <a:defRPr/>
            </a:lvl6pPr>
            <a:lvl7pPr indent="-333756" lvl="6" marL="3200400" algn="l">
              <a:spcBef>
                <a:spcPts val="661"/>
              </a:spcBef>
              <a:spcAft>
                <a:spcPts val="0"/>
              </a:spcAft>
              <a:buSzPts val="1656"/>
              <a:buChar char="◼"/>
              <a:defRPr/>
            </a:lvl7pPr>
            <a:lvl8pPr indent="-333756" lvl="7" marL="3657600" algn="l">
              <a:spcBef>
                <a:spcPts val="661"/>
              </a:spcBef>
              <a:spcAft>
                <a:spcPts val="0"/>
              </a:spcAft>
              <a:buSzPts val="1656"/>
              <a:buChar char="◼"/>
              <a:defRPr/>
            </a:lvl8pPr>
            <a:lvl9pPr indent="-333756" lvl="8" marL="4114800" algn="l">
              <a:spcBef>
                <a:spcPts val="661"/>
              </a:spcBef>
              <a:spcAft>
                <a:spcPts val="661"/>
              </a:spcAft>
              <a:buSzPts val="1656"/>
              <a:buChar char="◼"/>
              <a:defRPr/>
            </a:lvl9pPr>
          </a:lstStyle>
          <a:p/>
        </p:txBody>
      </p:sp>
      <p:sp>
        <p:nvSpPr>
          <p:cNvPr id="48" name="Google Shape;48;p6"/>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a:lvl1pPr>
            <a:lvl2pPr indent="0" lvl="1" marL="0" algn="r">
              <a:lnSpc>
                <a:spcPct val="93000"/>
              </a:lnSpc>
              <a:spcBef>
                <a:spcPts val="0"/>
              </a:spcBef>
              <a:spcAft>
                <a:spcPts val="0"/>
              </a:spcAft>
              <a:buNone/>
              <a:defRPr/>
            </a:lvl2pPr>
            <a:lvl3pPr indent="0" lvl="2" marL="0" algn="r">
              <a:lnSpc>
                <a:spcPct val="93000"/>
              </a:lnSpc>
              <a:spcBef>
                <a:spcPts val="0"/>
              </a:spcBef>
              <a:spcAft>
                <a:spcPts val="0"/>
              </a:spcAft>
              <a:buNone/>
              <a:defRPr/>
            </a:lvl3pPr>
            <a:lvl4pPr indent="0" lvl="3" marL="0" algn="r">
              <a:lnSpc>
                <a:spcPct val="93000"/>
              </a:lnSpc>
              <a:spcBef>
                <a:spcPts val="0"/>
              </a:spcBef>
              <a:spcAft>
                <a:spcPts val="0"/>
              </a:spcAft>
              <a:buNone/>
              <a:defRPr/>
            </a:lvl4pPr>
            <a:lvl5pPr indent="0" lvl="4" marL="0" algn="r">
              <a:lnSpc>
                <a:spcPct val="93000"/>
              </a:lnSpc>
              <a:spcBef>
                <a:spcPts val="0"/>
              </a:spcBef>
              <a:spcAft>
                <a:spcPts val="0"/>
              </a:spcAft>
              <a:buNone/>
              <a:defRPr/>
            </a:lvl5pPr>
            <a:lvl6pPr indent="0" lvl="5" marL="0" algn="r">
              <a:lnSpc>
                <a:spcPct val="93000"/>
              </a:lnSpc>
              <a:spcBef>
                <a:spcPts val="0"/>
              </a:spcBef>
              <a:spcAft>
                <a:spcPts val="0"/>
              </a:spcAft>
              <a:buNone/>
              <a:defRPr/>
            </a:lvl6pPr>
            <a:lvl7pPr indent="0" lvl="6" marL="0" algn="r">
              <a:lnSpc>
                <a:spcPct val="93000"/>
              </a:lnSpc>
              <a:spcBef>
                <a:spcPts val="0"/>
              </a:spcBef>
              <a:spcAft>
                <a:spcPts val="0"/>
              </a:spcAft>
              <a:buNone/>
              <a:defRPr/>
            </a:lvl7pPr>
            <a:lvl8pPr indent="0" lvl="7" marL="0" algn="r">
              <a:lnSpc>
                <a:spcPct val="93000"/>
              </a:lnSpc>
              <a:spcBef>
                <a:spcPts val="0"/>
              </a:spcBef>
              <a:spcAft>
                <a:spcPts val="0"/>
              </a:spcAft>
              <a:buNone/>
              <a:defRPr/>
            </a:lvl8pPr>
            <a:lvl9pPr indent="0" lvl="8" marL="0" algn="r">
              <a:lnSpc>
                <a:spcPct val="93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51" name="Shape 51"/>
        <p:cNvGrpSpPr/>
        <p:nvPr/>
      </p:nvGrpSpPr>
      <p:grpSpPr>
        <a:xfrm>
          <a:off x="0" y="0"/>
          <a:ext cx="0" cy="0"/>
          <a:chOff x="0" y="0"/>
          <a:chExt cx="0" cy="0"/>
        </a:xfrm>
      </p:grpSpPr>
      <p:sp>
        <p:nvSpPr>
          <p:cNvPr id="52" name="Google Shape;52;p7"/>
          <p:cNvSpPr/>
          <p:nvPr/>
        </p:nvSpPr>
        <p:spPr>
          <a:xfrm>
            <a:off x="493991" y="661086"/>
            <a:ext cx="9082602" cy="138762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7"/>
          <p:cNvSpPr txBox="1"/>
          <p:nvPr>
            <p:ph type="title"/>
          </p:nvPr>
        </p:nvSpPr>
        <p:spPr>
          <a:xfrm>
            <a:off x="640724" y="757813"/>
            <a:ext cx="8808147" cy="119417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086"/>
              <a:buFont typeface="Gill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 type="body"/>
          </p:nvPr>
        </p:nvSpPr>
        <p:spPr>
          <a:xfrm>
            <a:off x="978097" y="2455961"/>
            <a:ext cx="3961584" cy="635222"/>
          </a:xfrm>
          <a:prstGeom prst="rect">
            <a:avLst/>
          </a:prstGeom>
          <a:noFill/>
          <a:ln>
            <a:noFill/>
          </a:ln>
        </p:spPr>
        <p:txBody>
          <a:bodyPr anchorCtr="0" anchor="b" bIns="45700" lIns="91425" spcFirstLastPara="1" rIns="91425" wrap="square" tIns="45700">
            <a:noAutofit/>
          </a:bodyPr>
          <a:lstStyle>
            <a:lvl1pPr indent="-228600" lvl="0" marL="457200" algn="l">
              <a:spcBef>
                <a:spcPts val="485"/>
              </a:spcBef>
              <a:spcAft>
                <a:spcPts val="0"/>
              </a:spcAft>
              <a:buSzPts val="2231"/>
              <a:buNone/>
              <a:defRPr b="0" sz="2425">
                <a:solidFill>
                  <a:schemeClr val="accent2"/>
                </a:solidFill>
              </a:defRPr>
            </a:lvl1pPr>
            <a:lvl2pPr indent="-228600" lvl="1" marL="914400" algn="l">
              <a:spcBef>
                <a:spcPts val="661"/>
              </a:spcBef>
              <a:spcAft>
                <a:spcPts val="0"/>
              </a:spcAft>
              <a:buSzPts val="2029"/>
              <a:buNone/>
              <a:defRPr b="1" sz="2205"/>
            </a:lvl2pPr>
            <a:lvl3pPr indent="-228600" lvl="2" marL="1371600" algn="l">
              <a:spcBef>
                <a:spcPts val="661"/>
              </a:spcBef>
              <a:spcAft>
                <a:spcPts val="0"/>
              </a:spcAft>
              <a:buSzPts val="1825"/>
              <a:buNone/>
              <a:defRPr b="1" sz="1984"/>
            </a:lvl3pPr>
            <a:lvl4pPr indent="-228600" lvl="3" marL="1828800" algn="l">
              <a:spcBef>
                <a:spcPts val="661"/>
              </a:spcBef>
              <a:spcAft>
                <a:spcPts val="0"/>
              </a:spcAft>
              <a:buSzPts val="1623"/>
              <a:buNone/>
              <a:defRPr b="1" sz="1764"/>
            </a:lvl4pPr>
            <a:lvl5pPr indent="-228600" lvl="4" marL="2286000" algn="l">
              <a:spcBef>
                <a:spcPts val="661"/>
              </a:spcBef>
              <a:spcAft>
                <a:spcPts val="0"/>
              </a:spcAft>
              <a:buSzPts val="1623"/>
              <a:buNone/>
              <a:defRPr b="1" sz="1764"/>
            </a:lvl5pPr>
            <a:lvl6pPr indent="-228600" lvl="5" marL="2743200" algn="l">
              <a:spcBef>
                <a:spcPts val="661"/>
              </a:spcBef>
              <a:spcAft>
                <a:spcPts val="0"/>
              </a:spcAft>
              <a:buSzPts val="1623"/>
              <a:buNone/>
              <a:defRPr b="1" sz="1764"/>
            </a:lvl6pPr>
            <a:lvl7pPr indent="-228600" lvl="6" marL="3200400" algn="l">
              <a:spcBef>
                <a:spcPts val="661"/>
              </a:spcBef>
              <a:spcAft>
                <a:spcPts val="0"/>
              </a:spcAft>
              <a:buSzPts val="1623"/>
              <a:buNone/>
              <a:defRPr b="1" sz="1764"/>
            </a:lvl7pPr>
            <a:lvl8pPr indent="-228600" lvl="7" marL="3657600" algn="l">
              <a:spcBef>
                <a:spcPts val="661"/>
              </a:spcBef>
              <a:spcAft>
                <a:spcPts val="0"/>
              </a:spcAft>
              <a:buSzPts val="1623"/>
              <a:buNone/>
              <a:defRPr b="1" sz="1764"/>
            </a:lvl8pPr>
            <a:lvl9pPr indent="-228600" lvl="8" marL="4114800" algn="l">
              <a:spcBef>
                <a:spcPts val="661"/>
              </a:spcBef>
              <a:spcAft>
                <a:spcPts val="661"/>
              </a:spcAft>
              <a:buSzPts val="1623"/>
              <a:buNone/>
              <a:defRPr b="1" sz="1764"/>
            </a:lvl9pPr>
          </a:lstStyle>
          <a:p/>
        </p:txBody>
      </p:sp>
      <p:sp>
        <p:nvSpPr>
          <p:cNvPr id="55" name="Google Shape;55;p7"/>
          <p:cNvSpPr txBox="1"/>
          <p:nvPr>
            <p:ph idx="2" type="body"/>
          </p:nvPr>
        </p:nvSpPr>
        <p:spPr>
          <a:xfrm>
            <a:off x="640724" y="3225430"/>
            <a:ext cx="4298958" cy="3235293"/>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61"/>
              </a:spcBef>
              <a:spcAft>
                <a:spcPts val="0"/>
              </a:spcAft>
              <a:buSzPts val="1656"/>
              <a:buChar char="◼"/>
              <a:defRPr/>
            </a:lvl2pPr>
            <a:lvl3pPr indent="-333756" lvl="2" marL="1371600" algn="l">
              <a:spcBef>
                <a:spcPts val="661"/>
              </a:spcBef>
              <a:spcAft>
                <a:spcPts val="0"/>
              </a:spcAft>
              <a:buSzPts val="1656"/>
              <a:buChar char="◼"/>
              <a:defRPr/>
            </a:lvl3pPr>
            <a:lvl4pPr indent="-333756" lvl="3" marL="1828800" algn="l">
              <a:spcBef>
                <a:spcPts val="661"/>
              </a:spcBef>
              <a:spcAft>
                <a:spcPts val="0"/>
              </a:spcAft>
              <a:buSzPts val="1656"/>
              <a:buChar char="◼"/>
              <a:defRPr/>
            </a:lvl4pPr>
            <a:lvl5pPr indent="-333756" lvl="4" marL="2286000" algn="l">
              <a:spcBef>
                <a:spcPts val="661"/>
              </a:spcBef>
              <a:spcAft>
                <a:spcPts val="0"/>
              </a:spcAft>
              <a:buSzPts val="1656"/>
              <a:buChar char="◼"/>
              <a:defRPr/>
            </a:lvl5pPr>
            <a:lvl6pPr indent="-333756" lvl="5" marL="2743200" algn="l">
              <a:spcBef>
                <a:spcPts val="661"/>
              </a:spcBef>
              <a:spcAft>
                <a:spcPts val="0"/>
              </a:spcAft>
              <a:buSzPts val="1656"/>
              <a:buChar char="◼"/>
              <a:defRPr/>
            </a:lvl6pPr>
            <a:lvl7pPr indent="-333756" lvl="6" marL="3200400" algn="l">
              <a:spcBef>
                <a:spcPts val="661"/>
              </a:spcBef>
              <a:spcAft>
                <a:spcPts val="0"/>
              </a:spcAft>
              <a:buSzPts val="1656"/>
              <a:buChar char="◼"/>
              <a:defRPr/>
            </a:lvl7pPr>
            <a:lvl8pPr indent="-333756" lvl="7" marL="3657600" algn="l">
              <a:spcBef>
                <a:spcPts val="661"/>
              </a:spcBef>
              <a:spcAft>
                <a:spcPts val="0"/>
              </a:spcAft>
              <a:buSzPts val="1656"/>
              <a:buChar char="◼"/>
              <a:defRPr/>
            </a:lvl8pPr>
            <a:lvl9pPr indent="-333756" lvl="8" marL="4114800" algn="l">
              <a:spcBef>
                <a:spcPts val="661"/>
              </a:spcBef>
              <a:spcAft>
                <a:spcPts val="661"/>
              </a:spcAft>
              <a:buSzPts val="1656"/>
              <a:buChar char="◼"/>
              <a:defRPr/>
            </a:lvl9pPr>
          </a:lstStyle>
          <a:p/>
        </p:txBody>
      </p:sp>
      <p:sp>
        <p:nvSpPr>
          <p:cNvPr id="56" name="Google Shape;56;p7"/>
          <p:cNvSpPr txBox="1"/>
          <p:nvPr>
            <p:ph idx="3" type="body"/>
          </p:nvPr>
        </p:nvSpPr>
        <p:spPr>
          <a:xfrm>
            <a:off x="5478318" y="2455961"/>
            <a:ext cx="3970552" cy="635222"/>
          </a:xfrm>
          <a:prstGeom prst="rect">
            <a:avLst/>
          </a:prstGeom>
          <a:noFill/>
          <a:ln>
            <a:noFill/>
          </a:ln>
        </p:spPr>
        <p:txBody>
          <a:bodyPr anchorCtr="0" anchor="b" bIns="45700" lIns="91425" spcFirstLastPara="1" rIns="91425" wrap="square" tIns="45700">
            <a:noAutofit/>
          </a:bodyPr>
          <a:lstStyle>
            <a:lvl1pPr indent="-228600" lvl="0" marL="457200" algn="l">
              <a:spcBef>
                <a:spcPts val="485"/>
              </a:spcBef>
              <a:spcAft>
                <a:spcPts val="0"/>
              </a:spcAft>
              <a:buSzPts val="2231"/>
              <a:buNone/>
              <a:defRPr b="0" sz="2425">
                <a:solidFill>
                  <a:schemeClr val="accent2"/>
                </a:solidFill>
              </a:defRPr>
            </a:lvl1pPr>
            <a:lvl2pPr indent="-228600" lvl="1" marL="914400" algn="l">
              <a:spcBef>
                <a:spcPts val="661"/>
              </a:spcBef>
              <a:spcAft>
                <a:spcPts val="0"/>
              </a:spcAft>
              <a:buSzPts val="2029"/>
              <a:buNone/>
              <a:defRPr b="1" sz="2205"/>
            </a:lvl2pPr>
            <a:lvl3pPr indent="-228600" lvl="2" marL="1371600" algn="l">
              <a:spcBef>
                <a:spcPts val="661"/>
              </a:spcBef>
              <a:spcAft>
                <a:spcPts val="0"/>
              </a:spcAft>
              <a:buSzPts val="1825"/>
              <a:buNone/>
              <a:defRPr b="1" sz="1984"/>
            </a:lvl3pPr>
            <a:lvl4pPr indent="-228600" lvl="3" marL="1828800" algn="l">
              <a:spcBef>
                <a:spcPts val="661"/>
              </a:spcBef>
              <a:spcAft>
                <a:spcPts val="0"/>
              </a:spcAft>
              <a:buSzPts val="1623"/>
              <a:buNone/>
              <a:defRPr b="1" sz="1764"/>
            </a:lvl4pPr>
            <a:lvl5pPr indent="-228600" lvl="4" marL="2286000" algn="l">
              <a:spcBef>
                <a:spcPts val="661"/>
              </a:spcBef>
              <a:spcAft>
                <a:spcPts val="0"/>
              </a:spcAft>
              <a:buSzPts val="1623"/>
              <a:buNone/>
              <a:defRPr b="1" sz="1764"/>
            </a:lvl5pPr>
            <a:lvl6pPr indent="-228600" lvl="5" marL="2743200" algn="l">
              <a:spcBef>
                <a:spcPts val="661"/>
              </a:spcBef>
              <a:spcAft>
                <a:spcPts val="0"/>
              </a:spcAft>
              <a:buSzPts val="1623"/>
              <a:buNone/>
              <a:defRPr b="1" sz="1764"/>
            </a:lvl6pPr>
            <a:lvl7pPr indent="-228600" lvl="6" marL="3200400" algn="l">
              <a:spcBef>
                <a:spcPts val="661"/>
              </a:spcBef>
              <a:spcAft>
                <a:spcPts val="0"/>
              </a:spcAft>
              <a:buSzPts val="1623"/>
              <a:buNone/>
              <a:defRPr b="1" sz="1764"/>
            </a:lvl7pPr>
            <a:lvl8pPr indent="-228600" lvl="7" marL="3657600" algn="l">
              <a:spcBef>
                <a:spcPts val="661"/>
              </a:spcBef>
              <a:spcAft>
                <a:spcPts val="0"/>
              </a:spcAft>
              <a:buSzPts val="1623"/>
              <a:buNone/>
              <a:defRPr b="1" sz="1764"/>
            </a:lvl8pPr>
            <a:lvl9pPr indent="-228600" lvl="8" marL="4114800" algn="l">
              <a:spcBef>
                <a:spcPts val="661"/>
              </a:spcBef>
              <a:spcAft>
                <a:spcPts val="661"/>
              </a:spcAft>
              <a:buSzPts val="1623"/>
              <a:buNone/>
              <a:defRPr b="1" sz="1764"/>
            </a:lvl9pPr>
          </a:lstStyle>
          <a:p/>
        </p:txBody>
      </p:sp>
      <p:sp>
        <p:nvSpPr>
          <p:cNvPr id="57" name="Google Shape;57;p7"/>
          <p:cNvSpPr txBox="1"/>
          <p:nvPr>
            <p:ph idx="4" type="body"/>
          </p:nvPr>
        </p:nvSpPr>
        <p:spPr>
          <a:xfrm>
            <a:off x="5140945" y="3225430"/>
            <a:ext cx="4307926" cy="3235293"/>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61"/>
              </a:spcBef>
              <a:spcAft>
                <a:spcPts val="0"/>
              </a:spcAft>
              <a:buSzPts val="1656"/>
              <a:buChar char="◼"/>
              <a:defRPr/>
            </a:lvl2pPr>
            <a:lvl3pPr indent="-333756" lvl="2" marL="1371600" algn="l">
              <a:spcBef>
                <a:spcPts val="661"/>
              </a:spcBef>
              <a:spcAft>
                <a:spcPts val="0"/>
              </a:spcAft>
              <a:buSzPts val="1656"/>
              <a:buChar char="◼"/>
              <a:defRPr/>
            </a:lvl3pPr>
            <a:lvl4pPr indent="-333756" lvl="3" marL="1828800" algn="l">
              <a:spcBef>
                <a:spcPts val="661"/>
              </a:spcBef>
              <a:spcAft>
                <a:spcPts val="0"/>
              </a:spcAft>
              <a:buSzPts val="1656"/>
              <a:buChar char="◼"/>
              <a:defRPr/>
            </a:lvl4pPr>
            <a:lvl5pPr indent="-333756" lvl="4" marL="2286000" algn="l">
              <a:spcBef>
                <a:spcPts val="661"/>
              </a:spcBef>
              <a:spcAft>
                <a:spcPts val="0"/>
              </a:spcAft>
              <a:buSzPts val="1656"/>
              <a:buChar char="◼"/>
              <a:defRPr/>
            </a:lvl5pPr>
            <a:lvl6pPr indent="-333756" lvl="5" marL="2743200" algn="l">
              <a:spcBef>
                <a:spcPts val="661"/>
              </a:spcBef>
              <a:spcAft>
                <a:spcPts val="0"/>
              </a:spcAft>
              <a:buSzPts val="1656"/>
              <a:buChar char="◼"/>
              <a:defRPr/>
            </a:lvl6pPr>
            <a:lvl7pPr indent="-333756" lvl="6" marL="3200400" algn="l">
              <a:spcBef>
                <a:spcPts val="661"/>
              </a:spcBef>
              <a:spcAft>
                <a:spcPts val="0"/>
              </a:spcAft>
              <a:buSzPts val="1656"/>
              <a:buChar char="◼"/>
              <a:defRPr/>
            </a:lvl7pPr>
            <a:lvl8pPr indent="-333756" lvl="7" marL="3657600" algn="l">
              <a:spcBef>
                <a:spcPts val="661"/>
              </a:spcBef>
              <a:spcAft>
                <a:spcPts val="0"/>
              </a:spcAft>
              <a:buSzPts val="1656"/>
              <a:buChar char="◼"/>
              <a:defRPr/>
            </a:lvl8pPr>
            <a:lvl9pPr indent="-333756" lvl="8" marL="4114800" algn="l">
              <a:spcBef>
                <a:spcPts val="661"/>
              </a:spcBef>
              <a:spcAft>
                <a:spcPts val="661"/>
              </a:spcAft>
              <a:buSzPts val="1656"/>
              <a:buChar char="◼"/>
              <a:defRPr/>
            </a:lvl9pPr>
          </a:lstStyle>
          <a:p/>
        </p:txBody>
      </p:sp>
      <p:sp>
        <p:nvSpPr>
          <p:cNvPr id="58" name="Google Shape;58;p7"/>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7"/>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a:lvl1pPr>
            <a:lvl2pPr indent="0" lvl="1" marL="0" algn="r">
              <a:lnSpc>
                <a:spcPct val="93000"/>
              </a:lnSpc>
              <a:spcBef>
                <a:spcPts val="0"/>
              </a:spcBef>
              <a:spcAft>
                <a:spcPts val="0"/>
              </a:spcAft>
              <a:buNone/>
              <a:defRPr/>
            </a:lvl2pPr>
            <a:lvl3pPr indent="0" lvl="2" marL="0" algn="r">
              <a:lnSpc>
                <a:spcPct val="93000"/>
              </a:lnSpc>
              <a:spcBef>
                <a:spcPts val="0"/>
              </a:spcBef>
              <a:spcAft>
                <a:spcPts val="0"/>
              </a:spcAft>
              <a:buNone/>
              <a:defRPr/>
            </a:lvl3pPr>
            <a:lvl4pPr indent="0" lvl="3" marL="0" algn="r">
              <a:lnSpc>
                <a:spcPct val="93000"/>
              </a:lnSpc>
              <a:spcBef>
                <a:spcPts val="0"/>
              </a:spcBef>
              <a:spcAft>
                <a:spcPts val="0"/>
              </a:spcAft>
              <a:buNone/>
              <a:defRPr/>
            </a:lvl4pPr>
            <a:lvl5pPr indent="0" lvl="4" marL="0" algn="r">
              <a:lnSpc>
                <a:spcPct val="93000"/>
              </a:lnSpc>
              <a:spcBef>
                <a:spcPts val="0"/>
              </a:spcBef>
              <a:spcAft>
                <a:spcPts val="0"/>
              </a:spcAft>
              <a:buNone/>
              <a:defRPr/>
            </a:lvl5pPr>
            <a:lvl6pPr indent="0" lvl="5" marL="0" algn="r">
              <a:lnSpc>
                <a:spcPct val="93000"/>
              </a:lnSpc>
              <a:spcBef>
                <a:spcPts val="0"/>
              </a:spcBef>
              <a:spcAft>
                <a:spcPts val="0"/>
              </a:spcAft>
              <a:buNone/>
              <a:defRPr/>
            </a:lvl6pPr>
            <a:lvl7pPr indent="0" lvl="6" marL="0" algn="r">
              <a:lnSpc>
                <a:spcPct val="93000"/>
              </a:lnSpc>
              <a:spcBef>
                <a:spcPts val="0"/>
              </a:spcBef>
              <a:spcAft>
                <a:spcPts val="0"/>
              </a:spcAft>
              <a:buNone/>
              <a:defRPr/>
            </a:lvl7pPr>
            <a:lvl8pPr indent="0" lvl="7" marL="0" algn="r">
              <a:lnSpc>
                <a:spcPct val="93000"/>
              </a:lnSpc>
              <a:spcBef>
                <a:spcPts val="0"/>
              </a:spcBef>
              <a:spcAft>
                <a:spcPts val="0"/>
              </a:spcAft>
              <a:buNone/>
              <a:defRPr/>
            </a:lvl8pPr>
            <a:lvl9pPr indent="0" lvl="8" marL="0" algn="r">
              <a:lnSpc>
                <a:spcPct val="93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61" name="Shape 61"/>
        <p:cNvGrpSpPr/>
        <p:nvPr/>
      </p:nvGrpSpPr>
      <p:grpSpPr>
        <a:xfrm>
          <a:off x="0" y="0"/>
          <a:ext cx="0" cy="0"/>
          <a:chOff x="0" y="0"/>
          <a:chExt cx="0" cy="0"/>
        </a:xfrm>
      </p:grpSpPr>
      <p:sp>
        <p:nvSpPr>
          <p:cNvPr id="62" name="Google Shape;62;p8"/>
          <p:cNvSpPr/>
          <p:nvPr/>
        </p:nvSpPr>
        <p:spPr>
          <a:xfrm>
            <a:off x="493991" y="661086"/>
            <a:ext cx="9082602" cy="138762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8"/>
          <p:cNvSpPr txBox="1"/>
          <p:nvPr>
            <p:ph type="title"/>
          </p:nvPr>
        </p:nvSpPr>
        <p:spPr>
          <a:xfrm>
            <a:off x="640724" y="757813"/>
            <a:ext cx="8808147" cy="119417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8"/>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a:lvl1pPr>
            <a:lvl2pPr indent="0" lvl="1" marL="0" algn="r">
              <a:lnSpc>
                <a:spcPct val="93000"/>
              </a:lnSpc>
              <a:spcBef>
                <a:spcPts val="0"/>
              </a:spcBef>
              <a:spcAft>
                <a:spcPts val="0"/>
              </a:spcAft>
              <a:buNone/>
              <a:defRPr/>
            </a:lvl2pPr>
            <a:lvl3pPr indent="0" lvl="2" marL="0" algn="r">
              <a:lnSpc>
                <a:spcPct val="93000"/>
              </a:lnSpc>
              <a:spcBef>
                <a:spcPts val="0"/>
              </a:spcBef>
              <a:spcAft>
                <a:spcPts val="0"/>
              </a:spcAft>
              <a:buNone/>
              <a:defRPr/>
            </a:lvl3pPr>
            <a:lvl4pPr indent="0" lvl="3" marL="0" algn="r">
              <a:lnSpc>
                <a:spcPct val="93000"/>
              </a:lnSpc>
              <a:spcBef>
                <a:spcPts val="0"/>
              </a:spcBef>
              <a:spcAft>
                <a:spcPts val="0"/>
              </a:spcAft>
              <a:buNone/>
              <a:defRPr/>
            </a:lvl4pPr>
            <a:lvl5pPr indent="0" lvl="4" marL="0" algn="r">
              <a:lnSpc>
                <a:spcPct val="93000"/>
              </a:lnSpc>
              <a:spcBef>
                <a:spcPts val="0"/>
              </a:spcBef>
              <a:spcAft>
                <a:spcPts val="0"/>
              </a:spcAft>
              <a:buNone/>
              <a:defRPr/>
            </a:lvl5pPr>
            <a:lvl6pPr indent="0" lvl="5" marL="0" algn="r">
              <a:lnSpc>
                <a:spcPct val="93000"/>
              </a:lnSpc>
              <a:spcBef>
                <a:spcPts val="0"/>
              </a:spcBef>
              <a:spcAft>
                <a:spcPts val="0"/>
              </a:spcAft>
              <a:buNone/>
              <a:defRPr/>
            </a:lvl6pPr>
            <a:lvl7pPr indent="0" lvl="6" marL="0" algn="r">
              <a:lnSpc>
                <a:spcPct val="93000"/>
              </a:lnSpc>
              <a:spcBef>
                <a:spcPts val="0"/>
              </a:spcBef>
              <a:spcAft>
                <a:spcPts val="0"/>
              </a:spcAft>
              <a:buNone/>
              <a:defRPr/>
            </a:lvl7pPr>
            <a:lvl8pPr indent="0" lvl="7" marL="0" algn="r">
              <a:lnSpc>
                <a:spcPct val="93000"/>
              </a:lnSpc>
              <a:spcBef>
                <a:spcPts val="0"/>
              </a:spcBef>
              <a:spcAft>
                <a:spcPts val="0"/>
              </a:spcAft>
              <a:buNone/>
              <a:defRPr/>
            </a:lvl8pPr>
            <a:lvl9pPr indent="0" lvl="8" marL="0" algn="r">
              <a:lnSpc>
                <a:spcPct val="93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67" name="Shape 67"/>
        <p:cNvGrpSpPr/>
        <p:nvPr/>
      </p:nvGrpSpPr>
      <p:grpSpPr>
        <a:xfrm>
          <a:off x="0" y="0"/>
          <a:ext cx="0" cy="0"/>
          <a:chOff x="0" y="0"/>
          <a:chExt cx="0" cy="0"/>
        </a:xfrm>
      </p:grpSpPr>
      <p:sp>
        <p:nvSpPr>
          <p:cNvPr id="68" name="Google Shape;68;p9"/>
          <p:cNvSpPr/>
          <p:nvPr/>
        </p:nvSpPr>
        <p:spPr>
          <a:xfrm>
            <a:off x="499012" y="5668073"/>
            <a:ext cx="9082602" cy="140512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9"/>
          <p:cNvSpPr txBox="1"/>
          <p:nvPr>
            <p:ph type="title"/>
          </p:nvPr>
        </p:nvSpPr>
        <p:spPr>
          <a:xfrm>
            <a:off x="640901" y="5800707"/>
            <a:ext cx="3898883" cy="760061"/>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1FBFFF"/>
              </a:buClr>
              <a:buSzPts val="2205"/>
              <a:buFont typeface="Gill Sans"/>
              <a:buNone/>
              <a:defRPr b="0" sz="2205">
                <a:solidFill>
                  <a:srgbClr val="1FB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9"/>
          <p:cNvSpPr txBox="1"/>
          <p:nvPr>
            <p:ph idx="1" type="body"/>
          </p:nvPr>
        </p:nvSpPr>
        <p:spPr>
          <a:xfrm>
            <a:off x="492124" y="662712"/>
            <a:ext cx="9084469" cy="4635013"/>
          </a:xfrm>
          <a:prstGeom prst="rect">
            <a:avLst/>
          </a:prstGeom>
          <a:noFill/>
          <a:ln>
            <a:noFill/>
          </a:ln>
        </p:spPr>
        <p:txBody>
          <a:bodyPr anchorCtr="0" anchor="ctr" bIns="45700" lIns="91425" spcFirstLastPara="1" rIns="91425" wrap="square" tIns="45700">
            <a:normAutofit/>
          </a:bodyPr>
          <a:lstStyle>
            <a:lvl1pPr indent="-357416" lvl="0" marL="457200" algn="l">
              <a:spcBef>
                <a:spcPts val="441"/>
              </a:spcBef>
              <a:spcAft>
                <a:spcPts val="0"/>
              </a:spcAft>
              <a:buSzPts val="2029"/>
              <a:buChar char="◼"/>
              <a:defRPr sz="2205">
                <a:solidFill>
                  <a:schemeClr val="dk2"/>
                </a:solidFill>
              </a:defRPr>
            </a:lvl1pPr>
            <a:lvl2pPr indent="-344505" lvl="1" marL="914400" algn="l">
              <a:spcBef>
                <a:spcPts val="661"/>
              </a:spcBef>
              <a:spcAft>
                <a:spcPts val="0"/>
              </a:spcAft>
              <a:buSzPts val="1825"/>
              <a:buChar char="◼"/>
              <a:defRPr sz="1984">
                <a:solidFill>
                  <a:schemeClr val="dk2"/>
                </a:solidFill>
              </a:defRPr>
            </a:lvl2pPr>
            <a:lvl3pPr indent="-331652" lvl="2" marL="1371600" algn="l">
              <a:spcBef>
                <a:spcPts val="661"/>
              </a:spcBef>
              <a:spcAft>
                <a:spcPts val="0"/>
              </a:spcAft>
              <a:buSzPts val="1623"/>
              <a:buChar char="◼"/>
              <a:defRPr sz="1764">
                <a:solidFill>
                  <a:schemeClr val="dk2"/>
                </a:solidFill>
              </a:defRPr>
            </a:lvl3pPr>
            <a:lvl4pPr indent="-318742" lvl="3" marL="1828800" algn="l">
              <a:spcBef>
                <a:spcPts val="661"/>
              </a:spcBef>
              <a:spcAft>
                <a:spcPts val="0"/>
              </a:spcAft>
              <a:buSzPts val="1420"/>
              <a:buChar char="◼"/>
              <a:defRPr sz="1543">
                <a:solidFill>
                  <a:schemeClr val="dk2"/>
                </a:solidFill>
              </a:defRPr>
            </a:lvl4pPr>
            <a:lvl5pPr indent="-318741" lvl="4" marL="2286000" algn="l">
              <a:spcBef>
                <a:spcPts val="661"/>
              </a:spcBef>
              <a:spcAft>
                <a:spcPts val="0"/>
              </a:spcAft>
              <a:buSzPts val="1420"/>
              <a:buChar char="◼"/>
              <a:defRPr sz="1543">
                <a:solidFill>
                  <a:schemeClr val="dk2"/>
                </a:solidFill>
              </a:defRPr>
            </a:lvl5pPr>
            <a:lvl6pPr indent="-318741" lvl="5" marL="2743200" algn="l">
              <a:spcBef>
                <a:spcPts val="661"/>
              </a:spcBef>
              <a:spcAft>
                <a:spcPts val="0"/>
              </a:spcAft>
              <a:buSzPts val="1420"/>
              <a:buChar char="◼"/>
              <a:defRPr sz="1543">
                <a:solidFill>
                  <a:schemeClr val="dk2"/>
                </a:solidFill>
              </a:defRPr>
            </a:lvl6pPr>
            <a:lvl7pPr indent="-318741" lvl="6" marL="3200400" algn="l">
              <a:spcBef>
                <a:spcPts val="661"/>
              </a:spcBef>
              <a:spcAft>
                <a:spcPts val="0"/>
              </a:spcAft>
              <a:buSzPts val="1420"/>
              <a:buChar char="◼"/>
              <a:defRPr sz="1543">
                <a:solidFill>
                  <a:schemeClr val="dk2"/>
                </a:solidFill>
              </a:defRPr>
            </a:lvl7pPr>
            <a:lvl8pPr indent="-318742" lvl="7" marL="3657600" algn="l">
              <a:spcBef>
                <a:spcPts val="661"/>
              </a:spcBef>
              <a:spcAft>
                <a:spcPts val="0"/>
              </a:spcAft>
              <a:buSzPts val="1420"/>
              <a:buChar char="◼"/>
              <a:defRPr sz="1543">
                <a:solidFill>
                  <a:schemeClr val="dk2"/>
                </a:solidFill>
              </a:defRPr>
            </a:lvl8pPr>
            <a:lvl9pPr indent="-318742" lvl="8" marL="4114800" algn="l">
              <a:spcBef>
                <a:spcPts val="661"/>
              </a:spcBef>
              <a:spcAft>
                <a:spcPts val="661"/>
              </a:spcAft>
              <a:buSzPts val="1420"/>
              <a:buChar char="◼"/>
              <a:defRPr sz="1543">
                <a:solidFill>
                  <a:schemeClr val="dk2"/>
                </a:solidFill>
              </a:defRPr>
            </a:lvl9pPr>
          </a:lstStyle>
          <a:p/>
        </p:txBody>
      </p:sp>
      <p:sp>
        <p:nvSpPr>
          <p:cNvPr id="71" name="Google Shape;71;p9"/>
          <p:cNvSpPr txBox="1"/>
          <p:nvPr>
            <p:ph idx="2" type="body"/>
          </p:nvPr>
        </p:nvSpPr>
        <p:spPr>
          <a:xfrm>
            <a:off x="4746644" y="5800706"/>
            <a:ext cx="4702227" cy="760063"/>
          </a:xfrm>
          <a:prstGeom prst="rect">
            <a:avLst/>
          </a:prstGeom>
          <a:noFill/>
          <a:ln>
            <a:noFill/>
          </a:ln>
        </p:spPr>
        <p:txBody>
          <a:bodyPr anchorCtr="0" anchor="ctr" bIns="45700" lIns="91425" spcFirstLastPara="1" rIns="91425" wrap="square" tIns="45700">
            <a:normAutofit/>
          </a:bodyPr>
          <a:lstStyle>
            <a:lvl1pPr indent="-228600" lvl="0" marL="457200" algn="r">
              <a:spcBef>
                <a:spcPts val="243"/>
              </a:spcBef>
              <a:spcAft>
                <a:spcPts val="0"/>
              </a:spcAft>
              <a:buSzPts val="1116"/>
              <a:buNone/>
              <a:defRPr sz="1213">
                <a:solidFill>
                  <a:schemeClr val="lt1"/>
                </a:solidFill>
              </a:defRPr>
            </a:lvl1pPr>
            <a:lvl2pPr indent="-228600" lvl="1" marL="914400" algn="l">
              <a:spcBef>
                <a:spcPts val="661"/>
              </a:spcBef>
              <a:spcAft>
                <a:spcPts val="0"/>
              </a:spcAft>
              <a:buSzPts val="1116"/>
              <a:buNone/>
              <a:defRPr sz="1213"/>
            </a:lvl2pPr>
            <a:lvl3pPr indent="-228600" lvl="2" marL="1371600" algn="l">
              <a:spcBef>
                <a:spcPts val="661"/>
              </a:spcBef>
              <a:spcAft>
                <a:spcPts val="0"/>
              </a:spcAft>
              <a:buSzPts val="1014"/>
              <a:buNone/>
              <a:defRPr sz="1102"/>
            </a:lvl3pPr>
            <a:lvl4pPr indent="-228600" lvl="3" marL="1828800" algn="l">
              <a:spcBef>
                <a:spcPts val="661"/>
              </a:spcBef>
              <a:spcAft>
                <a:spcPts val="0"/>
              </a:spcAft>
              <a:buSzPts val="913"/>
              <a:buNone/>
              <a:defRPr sz="992"/>
            </a:lvl4pPr>
            <a:lvl5pPr indent="-228600" lvl="4" marL="2286000" algn="l">
              <a:spcBef>
                <a:spcPts val="661"/>
              </a:spcBef>
              <a:spcAft>
                <a:spcPts val="0"/>
              </a:spcAft>
              <a:buSzPts val="913"/>
              <a:buNone/>
              <a:defRPr sz="992"/>
            </a:lvl5pPr>
            <a:lvl6pPr indent="-228600" lvl="5" marL="2743200" algn="l">
              <a:spcBef>
                <a:spcPts val="661"/>
              </a:spcBef>
              <a:spcAft>
                <a:spcPts val="0"/>
              </a:spcAft>
              <a:buSzPts val="913"/>
              <a:buNone/>
              <a:defRPr sz="992"/>
            </a:lvl6pPr>
            <a:lvl7pPr indent="-228600" lvl="6" marL="3200400" algn="l">
              <a:spcBef>
                <a:spcPts val="661"/>
              </a:spcBef>
              <a:spcAft>
                <a:spcPts val="0"/>
              </a:spcAft>
              <a:buSzPts val="913"/>
              <a:buNone/>
              <a:defRPr sz="992"/>
            </a:lvl7pPr>
            <a:lvl8pPr indent="-228600" lvl="7" marL="3657600" algn="l">
              <a:spcBef>
                <a:spcPts val="661"/>
              </a:spcBef>
              <a:spcAft>
                <a:spcPts val="0"/>
              </a:spcAft>
              <a:buSzPts val="913"/>
              <a:buNone/>
              <a:defRPr sz="992"/>
            </a:lvl8pPr>
            <a:lvl9pPr indent="-228600" lvl="8" marL="4114800" algn="l">
              <a:spcBef>
                <a:spcPts val="661"/>
              </a:spcBef>
              <a:spcAft>
                <a:spcPts val="661"/>
              </a:spcAft>
              <a:buSzPts val="913"/>
              <a:buNone/>
              <a:defRPr sz="992"/>
            </a:lvl9pPr>
          </a:lstStyle>
          <a:p/>
        </p:txBody>
      </p:sp>
      <p:sp>
        <p:nvSpPr>
          <p:cNvPr id="72" name="Google Shape;72;p9"/>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solidFill>
                  <a:srgbClr val="1FBFFF"/>
                </a:solidFill>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9"/>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solidFill>
                  <a:srgbClr val="1FBFFF"/>
                </a:solidFill>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1pPr>
            <a:lvl2pPr indent="0" lvl="1"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2pPr>
            <a:lvl3pPr indent="0" lvl="2"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3pPr>
            <a:lvl4pPr indent="0" lvl="3"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4pPr>
            <a:lvl5pPr indent="0" lvl="4"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5pPr>
            <a:lvl6pPr indent="0" lvl="5"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6pPr>
            <a:lvl7pPr indent="0" lvl="6"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7pPr>
            <a:lvl8pPr indent="0" lvl="7"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8pPr>
            <a:lvl9pPr indent="0" lvl="8" marL="0" algn="r">
              <a:lnSpc>
                <a:spcPct val="93000"/>
              </a:lnSpc>
              <a:spcBef>
                <a:spcPts val="0"/>
              </a:spcBef>
              <a:spcAft>
                <a:spcPts val="0"/>
              </a:spcAft>
              <a:buNone/>
              <a:defRPr b="0" i="0" sz="992" u="none" cap="none" strike="noStrike">
                <a:solidFill>
                  <a:srgbClr val="1FB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75" name="Shape 75"/>
        <p:cNvGrpSpPr/>
        <p:nvPr/>
      </p:nvGrpSpPr>
      <p:grpSpPr>
        <a:xfrm>
          <a:off x="0" y="0"/>
          <a:ext cx="0" cy="0"/>
          <a:chOff x="0" y="0"/>
          <a:chExt cx="0" cy="0"/>
        </a:xfrm>
      </p:grpSpPr>
      <p:sp>
        <p:nvSpPr>
          <p:cNvPr id="76" name="Google Shape;76;p10"/>
          <p:cNvSpPr txBox="1"/>
          <p:nvPr>
            <p:ph type="title"/>
          </p:nvPr>
        </p:nvSpPr>
        <p:spPr>
          <a:xfrm>
            <a:off x="640724" y="5173592"/>
            <a:ext cx="8808147" cy="62472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646"/>
              <a:buFont typeface="Gill Sans"/>
              <a:buNone/>
              <a:defRPr b="0" sz="2646">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0"/>
          <p:cNvSpPr/>
          <p:nvPr>
            <p:ph idx="2" type="pic"/>
          </p:nvPr>
        </p:nvSpPr>
        <p:spPr>
          <a:xfrm>
            <a:off x="493992" y="661086"/>
            <a:ext cx="9082601" cy="3921212"/>
          </a:xfrm>
          <a:prstGeom prst="rect">
            <a:avLst/>
          </a:prstGeom>
          <a:noFill/>
          <a:ln>
            <a:noFill/>
          </a:ln>
        </p:spPr>
      </p:sp>
      <p:sp>
        <p:nvSpPr>
          <p:cNvPr id="78" name="Google Shape;78;p10"/>
          <p:cNvSpPr txBox="1"/>
          <p:nvPr>
            <p:ph idx="1" type="body"/>
          </p:nvPr>
        </p:nvSpPr>
        <p:spPr>
          <a:xfrm>
            <a:off x="640724" y="5798315"/>
            <a:ext cx="8808147" cy="659924"/>
          </a:xfrm>
          <a:prstGeom prst="rect">
            <a:avLst/>
          </a:prstGeom>
          <a:noFill/>
          <a:ln>
            <a:noFill/>
          </a:ln>
        </p:spPr>
        <p:txBody>
          <a:bodyPr anchorCtr="0" anchor="ctr" bIns="45700" lIns="91425" spcFirstLastPara="1" rIns="91425" wrap="square" tIns="45700">
            <a:normAutofit/>
          </a:bodyPr>
          <a:lstStyle>
            <a:lvl1pPr indent="-228600" lvl="0" marL="457200" algn="l">
              <a:spcBef>
                <a:spcPts val="265"/>
              </a:spcBef>
              <a:spcAft>
                <a:spcPts val="0"/>
              </a:spcAft>
              <a:buSzPts val="1217"/>
              <a:buNone/>
              <a:defRPr sz="1323"/>
            </a:lvl1pPr>
            <a:lvl2pPr indent="-228600" lvl="1" marL="914400" algn="l">
              <a:spcBef>
                <a:spcPts val="661"/>
              </a:spcBef>
              <a:spcAft>
                <a:spcPts val="0"/>
              </a:spcAft>
              <a:buSzPts val="1217"/>
              <a:buNone/>
              <a:defRPr sz="1323"/>
            </a:lvl2pPr>
            <a:lvl3pPr indent="-228600" lvl="2" marL="1371600" algn="l">
              <a:spcBef>
                <a:spcPts val="661"/>
              </a:spcBef>
              <a:spcAft>
                <a:spcPts val="0"/>
              </a:spcAft>
              <a:buSzPts val="1014"/>
              <a:buNone/>
              <a:defRPr sz="1102"/>
            </a:lvl3pPr>
            <a:lvl4pPr indent="-228600" lvl="3" marL="1828800" algn="l">
              <a:spcBef>
                <a:spcPts val="661"/>
              </a:spcBef>
              <a:spcAft>
                <a:spcPts val="0"/>
              </a:spcAft>
              <a:buSzPts val="913"/>
              <a:buNone/>
              <a:defRPr sz="992"/>
            </a:lvl4pPr>
            <a:lvl5pPr indent="-228600" lvl="4" marL="2286000" algn="l">
              <a:spcBef>
                <a:spcPts val="661"/>
              </a:spcBef>
              <a:spcAft>
                <a:spcPts val="0"/>
              </a:spcAft>
              <a:buSzPts val="913"/>
              <a:buNone/>
              <a:defRPr sz="992"/>
            </a:lvl5pPr>
            <a:lvl6pPr indent="-228600" lvl="5" marL="2743200" algn="l">
              <a:spcBef>
                <a:spcPts val="661"/>
              </a:spcBef>
              <a:spcAft>
                <a:spcPts val="0"/>
              </a:spcAft>
              <a:buSzPts val="913"/>
              <a:buNone/>
              <a:defRPr sz="992"/>
            </a:lvl6pPr>
            <a:lvl7pPr indent="-228600" lvl="6" marL="3200400" algn="l">
              <a:spcBef>
                <a:spcPts val="661"/>
              </a:spcBef>
              <a:spcAft>
                <a:spcPts val="0"/>
              </a:spcAft>
              <a:buSzPts val="913"/>
              <a:buNone/>
              <a:defRPr sz="992"/>
            </a:lvl7pPr>
            <a:lvl8pPr indent="-228600" lvl="7" marL="3657600" algn="l">
              <a:spcBef>
                <a:spcPts val="661"/>
              </a:spcBef>
              <a:spcAft>
                <a:spcPts val="0"/>
              </a:spcAft>
              <a:buSzPts val="913"/>
              <a:buNone/>
              <a:defRPr sz="992"/>
            </a:lvl8pPr>
            <a:lvl9pPr indent="-228600" lvl="8" marL="4114800" algn="l">
              <a:spcBef>
                <a:spcPts val="661"/>
              </a:spcBef>
              <a:spcAft>
                <a:spcPts val="661"/>
              </a:spcAft>
              <a:buSzPts val="913"/>
              <a:buNone/>
              <a:defRPr sz="992"/>
            </a:lvl9pPr>
          </a:lstStyle>
          <a:p/>
        </p:txBody>
      </p:sp>
      <p:sp>
        <p:nvSpPr>
          <p:cNvPr id="79" name="Google Shape;79;p10"/>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algn="r">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0"/>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algn="l">
              <a:lnSpc>
                <a:spcPct val="93000"/>
              </a:lnSpc>
              <a:spcBef>
                <a:spcPts val="13"/>
              </a:spcBef>
              <a:spcAft>
                <a:spcPts val="0"/>
              </a:spcAft>
              <a:buSzPts val="1400"/>
              <a:buNone/>
              <a:defRPr/>
            </a:lvl1pPr>
            <a:lvl2pPr lvl="1" algn="l">
              <a:lnSpc>
                <a:spcPct val="93000"/>
              </a:lnSpc>
              <a:spcBef>
                <a:spcPts val="13"/>
              </a:spcBef>
              <a:spcAft>
                <a:spcPts val="0"/>
              </a:spcAft>
              <a:buSzPts val="1400"/>
              <a:buNone/>
              <a:defRPr/>
            </a:lvl2pPr>
            <a:lvl3pPr lvl="2" algn="l">
              <a:lnSpc>
                <a:spcPct val="93000"/>
              </a:lnSpc>
              <a:spcBef>
                <a:spcPts val="13"/>
              </a:spcBef>
              <a:spcAft>
                <a:spcPts val="0"/>
              </a:spcAft>
              <a:buSzPts val="1400"/>
              <a:buNone/>
              <a:defRPr/>
            </a:lvl3pPr>
            <a:lvl4pPr lvl="3" algn="l">
              <a:lnSpc>
                <a:spcPct val="93000"/>
              </a:lnSpc>
              <a:spcBef>
                <a:spcPts val="13"/>
              </a:spcBef>
              <a:spcAft>
                <a:spcPts val="0"/>
              </a:spcAft>
              <a:buSzPts val="1400"/>
              <a:buNone/>
              <a:defRPr/>
            </a:lvl4pPr>
            <a:lvl5pPr lvl="4" algn="l">
              <a:lnSpc>
                <a:spcPct val="93000"/>
              </a:lnSpc>
              <a:spcBef>
                <a:spcPts val="13"/>
              </a:spcBef>
              <a:spcAft>
                <a:spcPts val="0"/>
              </a:spcAft>
              <a:buSzPts val="1400"/>
              <a:buNone/>
              <a:defRPr/>
            </a:lvl5pPr>
            <a:lvl6pPr lvl="5" algn="l">
              <a:spcBef>
                <a:spcPts val="13"/>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0"/>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algn="r">
              <a:lnSpc>
                <a:spcPct val="93000"/>
              </a:lnSpc>
              <a:spcBef>
                <a:spcPts val="0"/>
              </a:spcBef>
              <a:spcAft>
                <a:spcPts val="0"/>
              </a:spcAft>
              <a:buNone/>
              <a:defRPr/>
            </a:lvl1pPr>
            <a:lvl2pPr indent="0" lvl="1" marL="0" algn="r">
              <a:lnSpc>
                <a:spcPct val="93000"/>
              </a:lnSpc>
              <a:spcBef>
                <a:spcPts val="0"/>
              </a:spcBef>
              <a:spcAft>
                <a:spcPts val="0"/>
              </a:spcAft>
              <a:buNone/>
              <a:defRPr/>
            </a:lvl2pPr>
            <a:lvl3pPr indent="0" lvl="2" marL="0" algn="r">
              <a:lnSpc>
                <a:spcPct val="93000"/>
              </a:lnSpc>
              <a:spcBef>
                <a:spcPts val="0"/>
              </a:spcBef>
              <a:spcAft>
                <a:spcPts val="0"/>
              </a:spcAft>
              <a:buNone/>
              <a:defRPr/>
            </a:lvl3pPr>
            <a:lvl4pPr indent="0" lvl="3" marL="0" algn="r">
              <a:lnSpc>
                <a:spcPct val="93000"/>
              </a:lnSpc>
              <a:spcBef>
                <a:spcPts val="0"/>
              </a:spcBef>
              <a:spcAft>
                <a:spcPts val="0"/>
              </a:spcAft>
              <a:buNone/>
              <a:defRPr/>
            </a:lvl4pPr>
            <a:lvl5pPr indent="0" lvl="4" marL="0" algn="r">
              <a:lnSpc>
                <a:spcPct val="93000"/>
              </a:lnSpc>
              <a:spcBef>
                <a:spcPts val="0"/>
              </a:spcBef>
              <a:spcAft>
                <a:spcPts val="0"/>
              </a:spcAft>
              <a:buNone/>
              <a:defRPr/>
            </a:lvl5pPr>
            <a:lvl6pPr indent="0" lvl="5" marL="0" algn="r">
              <a:lnSpc>
                <a:spcPct val="93000"/>
              </a:lnSpc>
              <a:spcBef>
                <a:spcPts val="0"/>
              </a:spcBef>
              <a:spcAft>
                <a:spcPts val="0"/>
              </a:spcAft>
              <a:buNone/>
              <a:defRPr/>
            </a:lvl6pPr>
            <a:lvl7pPr indent="0" lvl="6" marL="0" algn="r">
              <a:lnSpc>
                <a:spcPct val="93000"/>
              </a:lnSpc>
              <a:spcBef>
                <a:spcPts val="0"/>
              </a:spcBef>
              <a:spcAft>
                <a:spcPts val="0"/>
              </a:spcAft>
              <a:buNone/>
              <a:defRPr/>
            </a:lvl7pPr>
            <a:lvl8pPr indent="0" lvl="7" marL="0" algn="r">
              <a:lnSpc>
                <a:spcPct val="93000"/>
              </a:lnSpc>
              <a:spcBef>
                <a:spcPts val="0"/>
              </a:spcBef>
              <a:spcAft>
                <a:spcPts val="0"/>
              </a:spcAft>
              <a:buNone/>
              <a:defRPr/>
            </a:lvl8pPr>
            <a:lvl9pPr indent="0" lvl="8" marL="0" algn="r">
              <a:lnSpc>
                <a:spcPct val="93000"/>
              </a:lnSpc>
              <a:spcBef>
                <a:spcPts val="0"/>
              </a:spcBef>
              <a:spcAft>
                <a:spcPts val="0"/>
              </a:spcAft>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40724" y="757813"/>
            <a:ext cx="8808147" cy="1194170"/>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Clr>
                <a:schemeClr val="lt1"/>
              </a:buClr>
              <a:buSzPts val="3086"/>
              <a:buFont typeface="Gill Sans"/>
              <a:buNone/>
              <a:defRPr b="0" i="0" sz="3086" u="none" cap="none" strike="noStrike">
                <a:solidFill>
                  <a:schemeClr val="lt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1" name="Google Shape;11;p1"/>
          <p:cNvSpPr txBox="1"/>
          <p:nvPr>
            <p:ph idx="1" type="body"/>
          </p:nvPr>
        </p:nvSpPr>
        <p:spPr>
          <a:xfrm>
            <a:off x="640724" y="2455961"/>
            <a:ext cx="8808147" cy="4002278"/>
          </a:xfrm>
          <a:prstGeom prst="rect">
            <a:avLst/>
          </a:prstGeom>
          <a:noFill/>
          <a:ln>
            <a:noFill/>
          </a:ln>
        </p:spPr>
        <p:txBody>
          <a:bodyPr anchorCtr="0" anchor="ctr" bIns="45700" lIns="91425" spcFirstLastPara="1" rIns="91425" wrap="square" tIns="45700">
            <a:normAutofit/>
          </a:bodyPr>
          <a:lstStyle>
            <a:lvl1pPr indent="-344505" lvl="0" marL="457200" marR="0" rtl="0" algn="l">
              <a:spcBef>
                <a:spcPts val="397"/>
              </a:spcBef>
              <a:spcAft>
                <a:spcPts val="0"/>
              </a:spcAft>
              <a:buClr>
                <a:schemeClr val="accent2"/>
              </a:buClr>
              <a:buSzPts val="1825"/>
              <a:buFont typeface="Noto Sans Symbols"/>
              <a:buChar char="◼"/>
              <a:defRPr b="0" i="0" sz="1984" u="none" cap="none" strike="noStrike">
                <a:solidFill>
                  <a:schemeClr val="dk2"/>
                </a:solidFill>
                <a:latin typeface="Gill Sans"/>
                <a:ea typeface="Gill Sans"/>
                <a:cs typeface="Gill Sans"/>
                <a:sym typeface="Gill Sans"/>
              </a:defRPr>
            </a:lvl1pPr>
            <a:lvl2pPr indent="-331652" lvl="1" marL="914400" marR="0" rtl="0" algn="l">
              <a:spcBef>
                <a:spcPts val="661"/>
              </a:spcBef>
              <a:spcAft>
                <a:spcPts val="0"/>
              </a:spcAft>
              <a:buClr>
                <a:schemeClr val="accent2"/>
              </a:buClr>
              <a:buSzPts val="1623"/>
              <a:buFont typeface="Noto Sans Symbols"/>
              <a:buChar char="◼"/>
              <a:defRPr b="0" i="0" sz="1764" u="none" cap="none" strike="noStrike">
                <a:solidFill>
                  <a:schemeClr val="dk2"/>
                </a:solidFill>
                <a:latin typeface="Gill Sans"/>
                <a:ea typeface="Gill Sans"/>
                <a:cs typeface="Gill Sans"/>
                <a:sym typeface="Gill Sans"/>
              </a:defRPr>
            </a:lvl2pPr>
            <a:lvl3pPr indent="-318742" lvl="2" marL="1371600" marR="0" rtl="0" algn="l">
              <a:spcBef>
                <a:spcPts val="661"/>
              </a:spcBef>
              <a:spcAft>
                <a:spcPts val="0"/>
              </a:spcAft>
              <a:buClr>
                <a:schemeClr val="accent2"/>
              </a:buClr>
              <a:buSzPts val="1420"/>
              <a:buFont typeface="Noto Sans Symbols"/>
              <a:buChar char="◼"/>
              <a:defRPr b="0" i="0" sz="1543" u="none" cap="none" strike="noStrike">
                <a:solidFill>
                  <a:schemeClr val="dk2"/>
                </a:solidFill>
                <a:latin typeface="Gill Sans"/>
                <a:ea typeface="Gill Sans"/>
                <a:cs typeface="Gill Sans"/>
                <a:sym typeface="Gill Sans"/>
              </a:defRPr>
            </a:lvl3pPr>
            <a:lvl4pPr indent="-305889" lvl="3" marL="1828800" marR="0" rtl="0" algn="l">
              <a:spcBef>
                <a:spcPts val="661"/>
              </a:spcBef>
              <a:spcAft>
                <a:spcPts val="0"/>
              </a:spcAft>
              <a:buClr>
                <a:schemeClr val="accent2"/>
              </a:buClr>
              <a:buSzPts val="1217"/>
              <a:buFont typeface="Noto Sans Symbols"/>
              <a:buChar char="◼"/>
              <a:defRPr b="0" i="0" sz="1323" u="none" cap="none" strike="noStrike">
                <a:solidFill>
                  <a:schemeClr val="dk2"/>
                </a:solidFill>
                <a:latin typeface="Gill Sans"/>
                <a:ea typeface="Gill Sans"/>
                <a:cs typeface="Gill Sans"/>
                <a:sym typeface="Gill Sans"/>
              </a:defRPr>
            </a:lvl4pPr>
            <a:lvl5pPr indent="-305889" lvl="4" marL="2286000" marR="0" rtl="0" algn="l">
              <a:spcBef>
                <a:spcPts val="661"/>
              </a:spcBef>
              <a:spcAft>
                <a:spcPts val="0"/>
              </a:spcAft>
              <a:buClr>
                <a:schemeClr val="accent2"/>
              </a:buClr>
              <a:buSzPts val="1217"/>
              <a:buFont typeface="Noto Sans Symbols"/>
              <a:buChar char="◼"/>
              <a:defRPr b="0" i="0" sz="1323" u="none" cap="none" strike="noStrike">
                <a:solidFill>
                  <a:schemeClr val="dk2"/>
                </a:solidFill>
                <a:latin typeface="Gill Sans"/>
                <a:ea typeface="Gill Sans"/>
                <a:cs typeface="Gill Sans"/>
                <a:sym typeface="Gill Sans"/>
              </a:defRPr>
            </a:lvl5pPr>
            <a:lvl6pPr indent="-305889" lvl="5" marL="2743200" marR="0" rtl="0" algn="l">
              <a:spcBef>
                <a:spcPts val="661"/>
              </a:spcBef>
              <a:spcAft>
                <a:spcPts val="0"/>
              </a:spcAft>
              <a:buClr>
                <a:schemeClr val="accent2"/>
              </a:buClr>
              <a:buSzPts val="1217"/>
              <a:buFont typeface="Noto Sans Symbols"/>
              <a:buChar char="◼"/>
              <a:defRPr b="0" i="0" sz="1323" u="none" cap="none" strike="noStrike">
                <a:solidFill>
                  <a:schemeClr val="dk2"/>
                </a:solidFill>
                <a:latin typeface="Gill Sans"/>
                <a:ea typeface="Gill Sans"/>
                <a:cs typeface="Gill Sans"/>
                <a:sym typeface="Gill Sans"/>
              </a:defRPr>
            </a:lvl6pPr>
            <a:lvl7pPr indent="-305889" lvl="6" marL="3200400" marR="0" rtl="0" algn="l">
              <a:spcBef>
                <a:spcPts val="661"/>
              </a:spcBef>
              <a:spcAft>
                <a:spcPts val="0"/>
              </a:spcAft>
              <a:buClr>
                <a:schemeClr val="accent2"/>
              </a:buClr>
              <a:buSzPts val="1217"/>
              <a:buFont typeface="Noto Sans Symbols"/>
              <a:buChar char="◼"/>
              <a:defRPr b="0" i="0" sz="1323" u="none" cap="none" strike="noStrike">
                <a:solidFill>
                  <a:schemeClr val="dk2"/>
                </a:solidFill>
                <a:latin typeface="Gill Sans"/>
                <a:ea typeface="Gill Sans"/>
                <a:cs typeface="Gill Sans"/>
                <a:sym typeface="Gill Sans"/>
              </a:defRPr>
            </a:lvl7pPr>
            <a:lvl8pPr indent="-305889" lvl="7" marL="3657600" marR="0" rtl="0" algn="l">
              <a:spcBef>
                <a:spcPts val="661"/>
              </a:spcBef>
              <a:spcAft>
                <a:spcPts val="0"/>
              </a:spcAft>
              <a:buClr>
                <a:schemeClr val="accent2"/>
              </a:buClr>
              <a:buSzPts val="1217"/>
              <a:buFont typeface="Noto Sans Symbols"/>
              <a:buChar char="◼"/>
              <a:defRPr b="0" i="0" sz="1323" u="none" cap="none" strike="noStrike">
                <a:solidFill>
                  <a:schemeClr val="dk2"/>
                </a:solidFill>
                <a:latin typeface="Gill Sans"/>
                <a:ea typeface="Gill Sans"/>
                <a:cs typeface="Gill Sans"/>
                <a:sym typeface="Gill Sans"/>
              </a:defRPr>
            </a:lvl8pPr>
            <a:lvl9pPr indent="-305889" lvl="8" marL="4114800" marR="0" rtl="0" algn="l">
              <a:spcBef>
                <a:spcPts val="661"/>
              </a:spcBef>
              <a:spcAft>
                <a:spcPts val="661"/>
              </a:spcAft>
              <a:buClr>
                <a:schemeClr val="accent2"/>
              </a:buClr>
              <a:buSzPts val="1217"/>
              <a:buFont typeface="Noto Sans Symbols"/>
              <a:buChar char="◼"/>
              <a:defRPr b="0" i="0" sz="1323" u="none" cap="none" strike="noStrike">
                <a:solidFill>
                  <a:schemeClr val="dk2"/>
                </a:solidFill>
                <a:latin typeface="Gill Sans"/>
                <a:ea typeface="Gill Sans"/>
                <a:cs typeface="Gill Sans"/>
                <a:sym typeface="Gill Sans"/>
              </a:defRPr>
            </a:lvl9pPr>
          </a:lstStyle>
          <a:p/>
        </p:txBody>
      </p:sp>
      <p:sp>
        <p:nvSpPr>
          <p:cNvPr id="12" name="Google Shape;12;p1"/>
          <p:cNvSpPr txBox="1"/>
          <p:nvPr>
            <p:ph idx="10" type="dt"/>
          </p:nvPr>
        </p:nvSpPr>
        <p:spPr>
          <a:xfrm>
            <a:off x="6128772" y="6565537"/>
            <a:ext cx="2352146" cy="402483"/>
          </a:xfrm>
          <a:prstGeom prst="rect">
            <a:avLst/>
          </a:prstGeom>
          <a:noFill/>
          <a:ln>
            <a:noFill/>
          </a:ln>
        </p:spPr>
        <p:txBody>
          <a:bodyPr anchorCtr="0" anchor="ctr" bIns="45700" lIns="91425" spcFirstLastPara="1" rIns="91425" wrap="square" tIns="45700">
            <a:noAutofit/>
          </a:bodyPr>
          <a:lstStyle>
            <a:lvl1pPr lvl="0" marR="0" rtl="0" algn="r">
              <a:lnSpc>
                <a:spcPct val="93000"/>
              </a:lnSpc>
              <a:spcBef>
                <a:spcPts val="13"/>
              </a:spcBef>
              <a:spcAft>
                <a:spcPts val="0"/>
              </a:spcAft>
              <a:buSzPts val="1400"/>
              <a:buNone/>
              <a:defRPr b="0" i="0" sz="992" u="none" cap="none" strike="noStrike">
                <a:solidFill>
                  <a:schemeClr val="accent2"/>
                </a:solidFill>
                <a:latin typeface="Arial"/>
                <a:ea typeface="Arial"/>
                <a:cs typeface="Arial"/>
                <a:sym typeface="Arial"/>
              </a:defRPr>
            </a:lvl1pPr>
            <a:lvl2pPr lvl="1"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13"/>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640724" y="6560769"/>
            <a:ext cx="5369482" cy="402483"/>
          </a:xfrm>
          <a:prstGeom prst="rect">
            <a:avLst/>
          </a:prstGeom>
          <a:noFill/>
          <a:ln>
            <a:noFill/>
          </a:ln>
        </p:spPr>
        <p:txBody>
          <a:bodyPr anchorCtr="0" anchor="ctr" bIns="45700" lIns="91425" spcFirstLastPara="1" rIns="91425" wrap="square" tIns="45700">
            <a:noAutofit/>
          </a:bodyPr>
          <a:lstStyle>
            <a:lvl1pPr lvl="0" marR="0" rtl="0" algn="l">
              <a:lnSpc>
                <a:spcPct val="93000"/>
              </a:lnSpc>
              <a:spcBef>
                <a:spcPts val="13"/>
              </a:spcBef>
              <a:spcAft>
                <a:spcPts val="0"/>
              </a:spcAft>
              <a:buSzPts val="1400"/>
              <a:buNone/>
              <a:defRPr b="0" i="0" sz="992" u="none" cap="none" strike="noStrike">
                <a:solidFill>
                  <a:schemeClr val="accent2"/>
                </a:solidFill>
                <a:latin typeface="Arial"/>
                <a:ea typeface="Arial"/>
                <a:cs typeface="Arial"/>
                <a:sym typeface="Arial"/>
              </a:defRPr>
            </a:lvl1pPr>
            <a:lvl2pPr lvl="1"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93000"/>
              </a:lnSpc>
              <a:spcBef>
                <a:spcPts val="13"/>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13"/>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8599483" y="6565537"/>
            <a:ext cx="849387" cy="402483"/>
          </a:xfrm>
          <a:prstGeom prst="rect">
            <a:avLst/>
          </a:prstGeom>
          <a:noFill/>
          <a:ln>
            <a:noFill/>
          </a:ln>
        </p:spPr>
        <p:txBody>
          <a:bodyPr anchorCtr="0" anchor="ctr" bIns="45700" lIns="91425" spcFirstLastPara="1" rIns="91425" wrap="square" tIns="45700">
            <a:noAutofit/>
          </a:bodyPr>
          <a:lstStyle>
            <a:lvl1pPr indent="0" lvl="0" marL="0" marR="0" rtl="0" algn="r">
              <a:lnSpc>
                <a:spcPct val="93000"/>
              </a:lnSpc>
              <a:spcBef>
                <a:spcPts val="0"/>
              </a:spcBef>
              <a:spcAft>
                <a:spcPts val="0"/>
              </a:spcAft>
              <a:buNone/>
              <a:defRPr b="0" i="0" sz="992" u="none" cap="none" strike="noStrike">
                <a:solidFill>
                  <a:schemeClr val="accent2"/>
                </a:solidFill>
                <a:latin typeface="Arial"/>
                <a:ea typeface="Arial"/>
                <a:cs typeface="Arial"/>
                <a:sym typeface="Arial"/>
              </a:defRPr>
            </a:lvl1pPr>
            <a:lvl2pPr indent="0" lvl="1" marL="0" marR="0" rtl="0" algn="r">
              <a:lnSpc>
                <a:spcPct val="93000"/>
              </a:lnSpc>
              <a:spcBef>
                <a:spcPts val="0"/>
              </a:spcBef>
              <a:spcAft>
                <a:spcPts val="0"/>
              </a:spcAft>
              <a:buNone/>
              <a:defRPr b="0" i="0" sz="992" u="none" cap="none" strike="noStrike">
                <a:solidFill>
                  <a:schemeClr val="accent2"/>
                </a:solidFill>
                <a:latin typeface="Arial"/>
                <a:ea typeface="Arial"/>
                <a:cs typeface="Arial"/>
                <a:sym typeface="Arial"/>
              </a:defRPr>
            </a:lvl2pPr>
            <a:lvl3pPr indent="0" lvl="2" marL="0" marR="0" rtl="0" algn="r">
              <a:lnSpc>
                <a:spcPct val="93000"/>
              </a:lnSpc>
              <a:spcBef>
                <a:spcPts val="0"/>
              </a:spcBef>
              <a:spcAft>
                <a:spcPts val="0"/>
              </a:spcAft>
              <a:buNone/>
              <a:defRPr b="0" i="0" sz="992" u="none" cap="none" strike="noStrike">
                <a:solidFill>
                  <a:schemeClr val="accent2"/>
                </a:solidFill>
                <a:latin typeface="Arial"/>
                <a:ea typeface="Arial"/>
                <a:cs typeface="Arial"/>
                <a:sym typeface="Arial"/>
              </a:defRPr>
            </a:lvl3pPr>
            <a:lvl4pPr indent="0" lvl="3" marL="0" marR="0" rtl="0" algn="r">
              <a:lnSpc>
                <a:spcPct val="93000"/>
              </a:lnSpc>
              <a:spcBef>
                <a:spcPts val="0"/>
              </a:spcBef>
              <a:spcAft>
                <a:spcPts val="0"/>
              </a:spcAft>
              <a:buNone/>
              <a:defRPr b="0" i="0" sz="992" u="none" cap="none" strike="noStrike">
                <a:solidFill>
                  <a:schemeClr val="accent2"/>
                </a:solidFill>
                <a:latin typeface="Arial"/>
                <a:ea typeface="Arial"/>
                <a:cs typeface="Arial"/>
                <a:sym typeface="Arial"/>
              </a:defRPr>
            </a:lvl4pPr>
            <a:lvl5pPr indent="0" lvl="4" marL="0" marR="0" rtl="0" algn="r">
              <a:lnSpc>
                <a:spcPct val="93000"/>
              </a:lnSpc>
              <a:spcBef>
                <a:spcPts val="0"/>
              </a:spcBef>
              <a:spcAft>
                <a:spcPts val="0"/>
              </a:spcAft>
              <a:buNone/>
              <a:defRPr b="0" i="0" sz="992" u="none" cap="none" strike="noStrike">
                <a:solidFill>
                  <a:schemeClr val="accent2"/>
                </a:solidFill>
                <a:latin typeface="Arial"/>
                <a:ea typeface="Arial"/>
                <a:cs typeface="Arial"/>
                <a:sym typeface="Arial"/>
              </a:defRPr>
            </a:lvl5pPr>
            <a:lvl6pPr indent="0" lvl="5" marL="0" marR="0" rtl="0" algn="r">
              <a:lnSpc>
                <a:spcPct val="93000"/>
              </a:lnSpc>
              <a:spcBef>
                <a:spcPts val="0"/>
              </a:spcBef>
              <a:spcAft>
                <a:spcPts val="0"/>
              </a:spcAft>
              <a:buNone/>
              <a:defRPr b="0" i="0" sz="992" u="none" cap="none" strike="noStrike">
                <a:solidFill>
                  <a:schemeClr val="accent2"/>
                </a:solidFill>
                <a:latin typeface="Arial"/>
                <a:ea typeface="Arial"/>
                <a:cs typeface="Arial"/>
                <a:sym typeface="Arial"/>
              </a:defRPr>
            </a:lvl6pPr>
            <a:lvl7pPr indent="0" lvl="6" marL="0" marR="0" rtl="0" algn="r">
              <a:lnSpc>
                <a:spcPct val="93000"/>
              </a:lnSpc>
              <a:spcBef>
                <a:spcPts val="0"/>
              </a:spcBef>
              <a:spcAft>
                <a:spcPts val="0"/>
              </a:spcAft>
              <a:buNone/>
              <a:defRPr b="0" i="0" sz="992" u="none" cap="none" strike="noStrike">
                <a:solidFill>
                  <a:schemeClr val="accent2"/>
                </a:solidFill>
                <a:latin typeface="Arial"/>
                <a:ea typeface="Arial"/>
                <a:cs typeface="Arial"/>
                <a:sym typeface="Arial"/>
              </a:defRPr>
            </a:lvl7pPr>
            <a:lvl8pPr indent="0" lvl="7" marL="0" marR="0" rtl="0" algn="r">
              <a:lnSpc>
                <a:spcPct val="93000"/>
              </a:lnSpc>
              <a:spcBef>
                <a:spcPts val="0"/>
              </a:spcBef>
              <a:spcAft>
                <a:spcPts val="0"/>
              </a:spcAft>
              <a:buNone/>
              <a:defRPr b="0" i="0" sz="992" u="none" cap="none" strike="noStrike">
                <a:solidFill>
                  <a:schemeClr val="accent2"/>
                </a:solidFill>
                <a:latin typeface="Arial"/>
                <a:ea typeface="Arial"/>
                <a:cs typeface="Arial"/>
                <a:sym typeface="Arial"/>
              </a:defRPr>
            </a:lvl8pPr>
            <a:lvl9pPr indent="0" lvl="8" marL="0" marR="0" rtl="0" algn="r">
              <a:lnSpc>
                <a:spcPct val="93000"/>
              </a:lnSpc>
              <a:spcBef>
                <a:spcPts val="0"/>
              </a:spcBef>
              <a:spcAft>
                <a:spcPts val="0"/>
              </a:spcAft>
              <a:buNone/>
              <a:defRPr b="0" i="0" sz="992" u="none" cap="none" strike="noStrike">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
        <p:nvSpPr>
          <p:cNvPr id="15" name="Google Shape;15;p1"/>
          <p:cNvSpPr/>
          <p:nvPr/>
        </p:nvSpPr>
        <p:spPr>
          <a:xfrm>
            <a:off x="493990" y="486479"/>
            <a:ext cx="2998511" cy="11905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6588126" y="486479"/>
            <a:ext cx="2988469" cy="11905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
          <p:cNvSpPr/>
          <p:nvPr/>
        </p:nvSpPr>
        <p:spPr>
          <a:xfrm>
            <a:off x="3546079" y="486479"/>
            <a:ext cx="2988469" cy="11905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jpg"/><Relationship Id="rId5"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3"/>
          <p:cNvSpPr txBox="1"/>
          <p:nvPr>
            <p:ph idx="1" type="body"/>
          </p:nvPr>
        </p:nvSpPr>
        <p:spPr>
          <a:xfrm>
            <a:off x="492775" y="4520488"/>
            <a:ext cx="9095100" cy="6621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1825"/>
              <a:buNone/>
            </a:pPr>
            <a:r>
              <a:rPr lang="es-CL"/>
              <a:t>Aguilera F, Allendes C, Guzman J, Menares E, Muñoz F, Reyes O-V. </a:t>
            </a:r>
            <a:endParaRPr/>
          </a:p>
        </p:txBody>
      </p:sp>
      <p:pic>
        <p:nvPicPr>
          <p:cNvPr descr="Apoyo a las víctimas de los incendios forestales – Laboratorio de Toxinas  Marinas. Universidad de Chile" id="101" name="Google Shape;101;p13"/>
          <p:cNvPicPr preferRelativeResize="0"/>
          <p:nvPr/>
        </p:nvPicPr>
        <p:blipFill rotWithShape="1">
          <a:blip r:embed="rId3">
            <a:alphaModFix/>
          </a:blip>
          <a:srcRect b="12714" l="0" r="0" t="10072"/>
          <a:stretch/>
        </p:blipFill>
        <p:spPr>
          <a:xfrm>
            <a:off x="7707325" y="757925"/>
            <a:ext cx="1685375" cy="1761975"/>
          </a:xfrm>
          <a:prstGeom prst="rect">
            <a:avLst/>
          </a:prstGeom>
          <a:noFill/>
          <a:ln>
            <a:noFill/>
          </a:ln>
        </p:spPr>
      </p:pic>
      <p:sp>
        <p:nvSpPr>
          <p:cNvPr id="102" name="Google Shape;102;p13"/>
          <p:cNvSpPr txBox="1"/>
          <p:nvPr>
            <p:ph idx="1" type="body"/>
          </p:nvPr>
        </p:nvSpPr>
        <p:spPr>
          <a:xfrm>
            <a:off x="488325" y="5335000"/>
            <a:ext cx="9095100" cy="1532700"/>
          </a:xfrm>
          <a:prstGeom prst="rect">
            <a:avLst/>
          </a:prstGeom>
          <a:solidFill>
            <a:schemeClr val="accent1"/>
          </a:solidFill>
          <a:ln>
            <a:noFill/>
          </a:ln>
        </p:spPr>
        <p:txBody>
          <a:bodyPr anchorCtr="0" anchor="t" bIns="45700" lIns="91425" spcFirstLastPara="1" rIns="91425" wrap="square" tIns="45700">
            <a:noAutofit/>
          </a:bodyPr>
          <a:lstStyle/>
          <a:p>
            <a:pPr indent="0" lvl="0" marL="0" rtl="0" algn="ctr">
              <a:spcBef>
                <a:spcPts val="397"/>
              </a:spcBef>
              <a:spcAft>
                <a:spcPts val="661"/>
              </a:spcAft>
              <a:buClr>
                <a:schemeClr val="dk1"/>
              </a:buClr>
              <a:buSzPts val="1100"/>
              <a:buFont typeface="Arial"/>
              <a:buNone/>
            </a:pPr>
            <a:r>
              <a:rPr b="1" lang="es-CL" sz="2684">
                <a:solidFill>
                  <a:schemeClr val="lt1"/>
                </a:solidFill>
              </a:rPr>
              <a:t>Effects of Losartan on renal and cardiovascular outcomes in patients with type 2 diabetes and nephropathy</a:t>
            </a:r>
            <a:endParaRPr b="1" sz="2684">
              <a:solidFill>
                <a:schemeClr val="lt1"/>
              </a:solidFill>
            </a:endParaRPr>
          </a:p>
        </p:txBody>
      </p:sp>
      <p:pic>
        <p:nvPicPr>
          <p:cNvPr descr="CIRCULO BICE VIDA | Salud | Hospital Clínico San Borja Arriarán" id="103" name="Google Shape;103;p13"/>
          <p:cNvPicPr preferRelativeResize="0"/>
          <p:nvPr/>
        </p:nvPicPr>
        <p:blipFill rotWithShape="1">
          <a:blip r:embed="rId4">
            <a:alphaModFix/>
          </a:blip>
          <a:srcRect b="0" l="17514" r="14986" t="0"/>
          <a:stretch/>
        </p:blipFill>
        <p:spPr>
          <a:xfrm>
            <a:off x="575825" y="757925"/>
            <a:ext cx="1585775" cy="1761975"/>
          </a:xfrm>
          <a:prstGeom prst="rect">
            <a:avLst/>
          </a:prstGeom>
          <a:noFill/>
          <a:ln>
            <a:noFill/>
          </a:ln>
        </p:spPr>
      </p:pic>
      <p:pic>
        <p:nvPicPr>
          <p:cNvPr id="104" name="Google Shape;104;p13"/>
          <p:cNvPicPr preferRelativeResize="0"/>
          <p:nvPr/>
        </p:nvPicPr>
        <p:blipFill>
          <a:blip r:embed="rId5">
            <a:alphaModFix/>
          </a:blip>
          <a:stretch>
            <a:fillRect/>
          </a:stretch>
        </p:blipFill>
        <p:spPr>
          <a:xfrm>
            <a:off x="361500" y="2672312"/>
            <a:ext cx="9031205" cy="16957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2"/>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s-CL"/>
              <a:t>VALIDEZ INTERNA</a:t>
            </a:r>
            <a:endParaRPr/>
          </a:p>
        </p:txBody>
      </p:sp>
      <p:grpSp>
        <p:nvGrpSpPr>
          <p:cNvPr id="209" name="Google Shape;209;p22"/>
          <p:cNvGrpSpPr/>
          <p:nvPr/>
        </p:nvGrpSpPr>
        <p:grpSpPr>
          <a:xfrm>
            <a:off x="510148" y="3677355"/>
            <a:ext cx="9060293" cy="997176"/>
            <a:chOff x="1593000" y="2309711"/>
            <a:chExt cx="5957975" cy="656339"/>
          </a:xfrm>
        </p:grpSpPr>
        <p:sp>
          <p:nvSpPr>
            <p:cNvPr id="210" name="Google Shape;210;p22"/>
            <p:cNvSpPr/>
            <p:nvPr/>
          </p:nvSpPr>
          <p:spPr>
            <a:xfrm>
              <a:off x="3728375" y="2309711"/>
              <a:ext cx="3822600" cy="643500"/>
            </a:xfrm>
            <a:prstGeom prst="rect">
              <a:avLst/>
            </a:prstGeom>
            <a:solidFill>
              <a:srgbClr val="EEEEEE"/>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11" name="Google Shape;211;p22"/>
            <p:cNvSpPr/>
            <p:nvPr/>
          </p:nvSpPr>
          <p:spPr>
            <a:xfrm flipH="1">
              <a:off x="2283025" y="2322575"/>
              <a:ext cx="1844400" cy="642600"/>
            </a:xfrm>
            <a:prstGeom prst="rect">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12" name="Google Shape;212;p22"/>
            <p:cNvSpPr/>
            <p:nvPr/>
          </p:nvSpPr>
          <p:spPr>
            <a:xfrm rot="-5400000">
              <a:off x="3501574" y="1934671"/>
              <a:ext cx="643356" cy="1419149"/>
            </a:xfrm>
            <a:prstGeom prst="flowChartOffpageConnector">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13" name="Google Shape;213;p22"/>
            <p:cNvSpPr/>
            <p:nvPr/>
          </p:nvSpPr>
          <p:spPr>
            <a:xfrm>
              <a:off x="2342625" y="2399951"/>
              <a:ext cx="1940700" cy="495900"/>
            </a:xfrm>
            <a:prstGeom prst="rect">
              <a:avLst/>
            </a:prstGeom>
            <a:noFill/>
            <a:ln>
              <a:noFill/>
            </a:ln>
          </p:spPr>
          <p:txBody>
            <a:bodyPr anchorCtr="0" anchor="ctr" bIns="100800" lIns="100800" spcFirstLastPara="1" rIns="100800" wrap="square" tIns="100800">
              <a:noAutofit/>
            </a:bodyPr>
            <a:lstStyle/>
            <a:p>
              <a:pPr indent="0" lvl="0" marL="0" rtl="0" algn="l">
                <a:spcBef>
                  <a:spcPts val="360"/>
                </a:spcBef>
                <a:spcAft>
                  <a:spcPts val="661"/>
                </a:spcAft>
                <a:buNone/>
              </a:pPr>
              <a:r>
                <a:rPr lang="es-CL" sz="2300">
                  <a:solidFill>
                    <a:schemeClr val="lt1"/>
                  </a:solidFill>
                  <a:latin typeface="Gill Sans"/>
                  <a:ea typeface="Gill Sans"/>
                  <a:cs typeface="Gill Sans"/>
                  <a:sym typeface="Gill Sans"/>
                </a:rPr>
                <a:t>Sesgo de desgaste</a:t>
              </a:r>
              <a:endParaRPr sz="2300">
                <a:solidFill>
                  <a:schemeClr val="lt1"/>
                </a:solidFill>
                <a:latin typeface="Gill Sans"/>
                <a:ea typeface="Gill Sans"/>
                <a:cs typeface="Gill Sans"/>
                <a:sym typeface="Gill Sans"/>
              </a:endParaRPr>
            </a:p>
          </p:txBody>
        </p:sp>
        <p:sp>
          <p:nvSpPr>
            <p:cNvPr id="214" name="Google Shape;214;p22"/>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215" name="Google Shape;215;p22"/>
            <p:cNvSpPr/>
            <p:nvPr/>
          </p:nvSpPr>
          <p:spPr>
            <a:xfrm>
              <a:off x="1593000" y="2322575"/>
              <a:ext cx="690000" cy="642600"/>
            </a:xfrm>
            <a:prstGeom prst="rect">
              <a:avLst/>
            </a:prstGeom>
            <a:solidFill>
              <a:srgbClr val="0C8148"/>
            </a:solidFill>
            <a:ln>
              <a:noFill/>
            </a:ln>
          </p:spPr>
          <p:txBody>
            <a:bodyPr anchorCtr="0" anchor="ctr" bIns="100800" lIns="100800" spcFirstLastPara="1" rIns="100800" wrap="square" tIns="100800">
              <a:noAutofit/>
            </a:bodyPr>
            <a:lstStyle/>
            <a:p>
              <a:pPr indent="0" lvl="0" marL="0" rtl="0" algn="ctr">
                <a:spcBef>
                  <a:spcPts val="0"/>
                </a:spcBef>
                <a:spcAft>
                  <a:spcPts val="0"/>
                </a:spcAft>
                <a:buNone/>
              </a:pPr>
              <a:r>
                <a:rPr lang="es-CL" sz="2900">
                  <a:solidFill>
                    <a:srgbClr val="FFFFFF"/>
                  </a:solidFill>
                  <a:latin typeface="Roboto Thin"/>
                  <a:ea typeface="Roboto Thin"/>
                  <a:cs typeface="Roboto Thin"/>
                  <a:sym typeface="Roboto Thin"/>
                </a:rPr>
                <a:t>06</a:t>
              </a:r>
              <a:endParaRPr sz="2900">
                <a:solidFill>
                  <a:srgbClr val="FFFFFF"/>
                </a:solidFill>
                <a:latin typeface="Roboto Thin"/>
                <a:ea typeface="Roboto Thin"/>
                <a:cs typeface="Roboto Thin"/>
                <a:sym typeface="Roboto Thin"/>
              </a:endParaRPr>
            </a:p>
          </p:txBody>
        </p:sp>
        <p:sp>
          <p:nvSpPr>
            <p:cNvPr id="216" name="Google Shape;216;p22"/>
            <p:cNvSpPr/>
            <p:nvPr/>
          </p:nvSpPr>
          <p:spPr>
            <a:xfrm>
              <a:off x="4387850" y="2323750"/>
              <a:ext cx="2971200" cy="642300"/>
            </a:xfrm>
            <a:prstGeom prst="rect">
              <a:avLst/>
            </a:prstGeom>
            <a:noFill/>
            <a:ln>
              <a:noFill/>
            </a:ln>
          </p:spPr>
          <p:txBody>
            <a:bodyPr anchorCtr="0" anchor="ctr" bIns="100800" lIns="100800" spcFirstLastPara="1" rIns="100800" wrap="square" tIns="100800">
              <a:noAutofit/>
            </a:bodyPr>
            <a:lstStyle/>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rPr>
                <a:t>53.5% interrumpio el tratamiento en grupo placebo vs 46.5 losartán. </a:t>
              </a:r>
              <a:r>
                <a:rPr lang="es-CL" sz="1800">
                  <a:solidFill>
                    <a:srgbClr val="0B7140"/>
                  </a:solidFill>
                  <a:latin typeface="Roboto"/>
                  <a:ea typeface="Roboto"/>
                  <a:cs typeface="Roboto"/>
                  <a:sym typeface="Roboto"/>
                </a:rPr>
                <a:t> </a:t>
              </a:r>
              <a:endParaRPr sz="1800">
                <a:solidFill>
                  <a:srgbClr val="0B7140"/>
                </a:solidFill>
                <a:latin typeface="Roboto"/>
                <a:ea typeface="Roboto"/>
                <a:cs typeface="Roboto"/>
                <a:sym typeface="Roboto"/>
              </a:endParaRPr>
            </a:p>
          </p:txBody>
        </p:sp>
      </p:grpSp>
      <p:grpSp>
        <p:nvGrpSpPr>
          <p:cNvPr id="217" name="Google Shape;217;p22"/>
          <p:cNvGrpSpPr/>
          <p:nvPr/>
        </p:nvGrpSpPr>
        <p:grpSpPr>
          <a:xfrm>
            <a:off x="510148" y="4644948"/>
            <a:ext cx="9060293" cy="997168"/>
            <a:chOff x="1593000" y="2322568"/>
            <a:chExt cx="5957975" cy="643500"/>
          </a:xfrm>
        </p:grpSpPr>
        <p:sp>
          <p:nvSpPr>
            <p:cNvPr id="218" name="Google Shape;218;p22"/>
            <p:cNvSpPr/>
            <p:nvPr/>
          </p:nvSpPr>
          <p:spPr>
            <a:xfrm>
              <a:off x="3728375" y="2322568"/>
              <a:ext cx="3822600" cy="643500"/>
            </a:xfrm>
            <a:prstGeom prst="rect">
              <a:avLst/>
            </a:prstGeom>
            <a:solidFill>
              <a:srgbClr val="EEEEEE"/>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sz="1900"/>
            </a:p>
          </p:txBody>
        </p:sp>
        <p:sp>
          <p:nvSpPr>
            <p:cNvPr id="219" name="Google Shape;219;p22"/>
            <p:cNvSpPr/>
            <p:nvPr/>
          </p:nvSpPr>
          <p:spPr>
            <a:xfrm flipH="1">
              <a:off x="2283025" y="2322575"/>
              <a:ext cx="1844400" cy="642600"/>
            </a:xfrm>
            <a:prstGeom prst="rect">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sz="1900"/>
            </a:p>
          </p:txBody>
        </p:sp>
        <p:sp>
          <p:nvSpPr>
            <p:cNvPr id="220" name="Google Shape;220;p22"/>
            <p:cNvSpPr/>
            <p:nvPr/>
          </p:nvSpPr>
          <p:spPr>
            <a:xfrm rot="-5400000">
              <a:off x="3501574" y="1934671"/>
              <a:ext cx="643356" cy="1419149"/>
            </a:xfrm>
            <a:prstGeom prst="flowChartOffpageConnector">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sz="1900"/>
            </a:p>
          </p:txBody>
        </p:sp>
        <p:sp>
          <p:nvSpPr>
            <p:cNvPr id="221" name="Google Shape;221;p22"/>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100800" lIns="100800" spcFirstLastPara="1" rIns="100800" wrap="square" tIns="100800">
              <a:noAutofit/>
            </a:bodyPr>
            <a:lstStyle/>
            <a:p>
              <a:pPr indent="0" lvl="0" marL="0" rtl="0" algn="l">
                <a:spcBef>
                  <a:spcPts val="0"/>
                </a:spcBef>
                <a:spcAft>
                  <a:spcPts val="0"/>
                </a:spcAft>
                <a:buNone/>
              </a:pPr>
              <a:r>
                <a:t/>
              </a:r>
              <a:endParaRPr sz="1900"/>
            </a:p>
          </p:txBody>
        </p:sp>
        <p:sp>
          <p:nvSpPr>
            <p:cNvPr id="222" name="Google Shape;222;p22"/>
            <p:cNvSpPr/>
            <p:nvPr/>
          </p:nvSpPr>
          <p:spPr>
            <a:xfrm>
              <a:off x="1593000" y="2322575"/>
              <a:ext cx="690000" cy="642600"/>
            </a:xfrm>
            <a:prstGeom prst="rect">
              <a:avLst/>
            </a:prstGeom>
            <a:solidFill>
              <a:srgbClr val="0C8148"/>
            </a:solidFill>
            <a:ln>
              <a:noFill/>
            </a:ln>
          </p:spPr>
          <p:txBody>
            <a:bodyPr anchorCtr="0" anchor="ctr" bIns="100800" lIns="100800" spcFirstLastPara="1" rIns="100800" wrap="square" tIns="100800">
              <a:noAutofit/>
            </a:bodyPr>
            <a:lstStyle/>
            <a:p>
              <a:pPr indent="0" lvl="0" marL="0" rtl="0" algn="ctr">
                <a:spcBef>
                  <a:spcPts val="0"/>
                </a:spcBef>
                <a:spcAft>
                  <a:spcPts val="0"/>
                </a:spcAft>
                <a:buNone/>
              </a:pPr>
              <a:r>
                <a:rPr lang="es-CL" sz="3400">
                  <a:solidFill>
                    <a:srgbClr val="FFFFFF"/>
                  </a:solidFill>
                  <a:latin typeface="Roboto Thin"/>
                  <a:ea typeface="Roboto Thin"/>
                  <a:cs typeface="Roboto Thin"/>
                  <a:sym typeface="Roboto Thin"/>
                </a:rPr>
                <a:t>07</a:t>
              </a:r>
              <a:endParaRPr sz="3400">
                <a:solidFill>
                  <a:srgbClr val="FFFFFF"/>
                </a:solidFill>
                <a:latin typeface="Roboto Thin"/>
                <a:ea typeface="Roboto Thin"/>
                <a:cs typeface="Roboto Thin"/>
                <a:sym typeface="Roboto Thin"/>
              </a:endParaRPr>
            </a:p>
          </p:txBody>
        </p:sp>
        <p:sp>
          <p:nvSpPr>
            <p:cNvPr id="223" name="Google Shape;223;p22"/>
            <p:cNvSpPr/>
            <p:nvPr/>
          </p:nvSpPr>
          <p:spPr>
            <a:xfrm>
              <a:off x="4387850" y="2323750"/>
              <a:ext cx="2971200" cy="642300"/>
            </a:xfrm>
            <a:prstGeom prst="rect">
              <a:avLst/>
            </a:prstGeom>
            <a:noFill/>
            <a:ln>
              <a:noFill/>
            </a:ln>
          </p:spPr>
          <p:txBody>
            <a:bodyPr anchorCtr="0" anchor="ctr" bIns="100800" lIns="100800" spcFirstLastPara="1" rIns="100800" wrap="square" tIns="100800">
              <a:noAutofit/>
            </a:bodyPr>
            <a:lstStyle/>
            <a:p>
              <a:pPr indent="-342900" lvl="0" marL="4572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Participación de farmacéuticas en estudio</a:t>
              </a:r>
              <a:endParaRPr sz="1800">
                <a:solidFill>
                  <a:srgbClr val="0B7140"/>
                </a:solidFill>
                <a:latin typeface="Roboto"/>
                <a:ea typeface="Roboto"/>
                <a:cs typeface="Roboto"/>
                <a:sym typeface="Roboto"/>
              </a:endParaRPr>
            </a:p>
          </p:txBody>
        </p:sp>
      </p:grpSp>
      <p:sp>
        <p:nvSpPr>
          <p:cNvPr id="224" name="Google Shape;224;p22"/>
          <p:cNvSpPr/>
          <p:nvPr/>
        </p:nvSpPr>
        <p:spPr>
          <a:xfrm>
            <a:off x="1659453" y="4826815"/>
            <a:ext cx="2951100" cy="663000"/>
          </a:xfrm>
          <a:prstGeom prst="rect">
            <a:avLst/>
          </a:prstGeom>
          <a:noFill/>
          <a:ln>
            <a:noFill/>
          </a:ln>
        </p:spPr>
        <p:txBody>
          <a:bodyPr anchorCtr="0" anchor="ctr" bIns="100800" lIns="100800" spcFirstLastPara="1" rIns="100800" wrap="square" tIns="100800">
            <a:noAutofit/>
          </a:bodyPr>
          <a:lstStyle/>
          <a:p>
            <a:pPr indent="0" lvl="0" marL="0" rtl="0" algn="l">
              <a:spcBef>
                <a:spcPts val="360"/>
              </a:spcBef>
              <a:spcAft>
                <a:spcPts val="661"/>
              </a:spcAft>
              <a:buNone/>
            </a:pPr>
            <a:r>
              <a:rPr lang="es-CL" sz="2200">
                <a:solidFill>
                  <a:schemeClr val="lt1"/>
                </a:solidFill>
                <a:latin typeface="Gill Sans"/>
                <a:ea typeface="Gill Sans"/>
                <a:cs typeface="Gill Sans"/>
                <a:sym typeface="Gill Sans"/>
              </a:rPr>
              <a:t>Sesgo presupuestario</a:t>
            </a:r>
            <a:endParaRPr sz="2200">
              <a:solidFill>
                <a:schemeClr val="lt1"/>
              </a:solidFill>
              <a:latin typeface="Gill Sans"/>
              <a:ea typeface="Gill Sans"/>
              <a:cs typeface="Gill Sans"/>
              <a:sym typeface="Gill Sans"/>
            </a:endParaRPr>
          </a:p>
        </p:txBody>
      </p:sp>
      <p:sp>
        <p:nvSpPr>
          <p:cNvPr id="225" name="Google Shape;225;p22"/>
          <p:cNvSpPr/>
          <p:nvPr/>
        </p:nvSpPr>
        <p:spPr>
          <a:xfrm>
            <a:off x="1659453" y="6065990"/>
            <a:ext cx="2951100" cy="663000"/>
          </a:xfrm>
          <a:prstGeom prst="rect">
            <a:avLst/>
          </a:prstGeom>
          <a:noFill/>
          <a:ln>
            <a:noFill/>
          </a:ln>
        </p:spPr>
        <p:txBody>
          <a:bodyPr anchorCtr="0" anchor="ctr" bIns="100800" lIns="100800" spcFirstLastPara="1" rIns="100800" wrap="square" tIns="100800">
            <a:noAutofit/>
          </a:bodyPr>
          <a:lstStyle/>
          <a:p>
            <a:pPr indent="0" lvl="0" marL="0" rtl="0" algn="l">
              <a:spcBef>
                <a:spcPts val="360"/>
              </a:spcBef>
              <a:spcAft>
                <a:spcPts val="661"/>
              </a:spcAft>
              <a:buNone/>
            </a:pPr>
            <a:r>
              <a:rPr lang="es-CL" sz="2200">
                <a:solidFill>
                  <a:schemeClr val="lt1"/>
                </a:solidFill>
                <a:latin typeface="Gill Sans"/>
                <a:ea typeface="Gill Sans"/>
                <a:cs typeface="Gill Sans"/>
                <a:sym typeface="Gill Sans"/>
              </a:rPr>
              <a:t>Sesgo presupuestario</a:t>
            </a:r>
            <a:endParaRPr sz="2200">
              <a:solidFill>
                <a:schemeClr val="lt1"/>
              </a:solidFill>
              <a:latin typeface="Gill Sans"/>
              <a:ea typeface="Gill Sans"/>
              <a:cs typeface="Gill Sans"/>
              <a:sym typeface="Gill Sans"/>
            </a:endParaRPr>
          </a:p>
        </p:txBody>
      </p:sp>
      <p:grpSp>
        <p:nvGrpSpPr>
          <p:cNvPr id="226" name="Google Shape;226;p22"/>
          <p:cNvGrpSpPr/>
          <p:nvPr/>
        </p:nvGrpSpPr>
        <p:grpSpPr>
          <a:xfrm>
            <a:off x="510161" y="2799961"/>
            <a:ext cx="9060293" cy="997168"/>
            <a:chOff x="1593000" y="2322568"/>
            <a:chExt cx="5957975" cy="643500"/>
          </a:xfrm>
        </p:grpSpPr>
        <p:sp>
          <p:nvSpPr>
            <p:cNvPr id="227" name="Google Shape;227;p22"/>
            <p:cNvSpPr/>
            <p:nvPr/>
          </p:nvSpPr>
          <p:spPr>
            <a:xfrm>
              <a:off x="3728375" y="2322568"/>
              <a:ext cx="3822600" cy="643500"/>
            </a:xfrm>
            <a:prstGeom prst="rect">
              <a:avLst/>
            </a:prstGeom>
            <a:solidFill>
              <a:srgbClr val="EEEEEE"/>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sz="1900"/>
            </a:p>
          </p:txBody>
        </p:sp>
        <p:sp>
          <p:nvSpPr>
            <p:cNvPr id="228" name="Google Shape;228;p22"/>
            <p:cNvSpPr/>
            <p:nvPr/>
          </p:nvSpPr>
          <p:spPr>
            <a:xfrm flipH="1">
              <a:off x="2283025" y="2322575"/>
              <a:ext cx="1844400" cy="642600"/>
            </a:xfrm>
            <a:prstGeom prst="rect">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sz="1900"/>
            </a:p>
          </p:txBody>
        </p:sp>
        <p:sp>
          <p:nvSpPr>
            <p:cNvPr id="229" name="Google Shape;229;p22"/>
            <p:cNvSpPr/>
            <p:nvPr/>
          </p:nvSpPr>
          <p:spPr>
            <a:xfrm rot="-5400000">
              <a:off x="3501574" y="1934671"/>
              <a:ext cx="643356" cy="1419149"/>
            </a:xfrm>
            <a:prstGeom prst="flowChartOffpageConnector">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sz="1900"/>
            </a:p>
          </p:txBody>
        </p:sp>
        <p:sp>
          <p:nvSpPr>
            <p:cNvPr id="230" name="Google Shape;230;p22"/>
            <p:cNvSpPr/>
            <p:nvPr/>
          </p:nvSpPr>
          <p:spPr>
            <a:xfrm>
              <a:off x="2342623" y="2399944"/>
              <a:ext cx="2124600" cy="495900"/>
            </a:xfrm>
            <a:prstGeom prst="rect">
              <a:avLst/>
            </a:prstGeom>
            <a:noFill/>
            <a:ln>
              <a:noFill/>
            </a:ln>
          </p:spPr>
          <p:txBody>
            <a:bodyPr anchorCtr="0" anchor="ctr" bIns="100800" lIns="100800" spcFirstLastPara="1" rIns="100800" wrap="square" tIns="100800">
              <a:noAutofit/>
            </a:bodyPr>
            <a:lstStyle/>
            <a:p>
              <a:pPr indent="0" lvl="0" marL="0" rtl="0" algn="l">
                <a:spcBef>
                  <a:spcPts val="360"/>
                </a:spcBef>
                <a:spcAft>
                  <a:spcPts val="661"/>
                </a:spcAft>
                <a:buNone/>
              </a:pPr>
              <a:r>
                <a:rPr lang="es-CL" sz="2000">
                  <a:solidFill>
                    <a:schemeClr val="lt1"/>
                  </a:solidFill>
                  <a:latin typeface="Roboto"/>
                  <a:ea typeface="Roboto"/>
                  <a:cs typeface="Roboto"/>
                  <a:sym typeface="Roboto"/>
                </a:rPr>
                <a:t>Aleatorización</a:t>
              </a:r>
              <a:endParaRPr sz="2000">
                <a:solidFill>
                  <a:schemeClr val="lt1"/>
                </a:solidFill>
                <a:latin typeface="Roboto"/>
                <a:ea typeface="Roboto"/>
                <a:cs typeface="Roboto"/>
                <a:sym typeface="Roboto"/>
              </a:endParaRPr>
            </a:p>
          </p:txBody>
        </p:sp>
        <p:sp>
          <p:nvSpPr>
            <p:cNvPr id="231" name="Google Shape;231;p22"/>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100800" lIns="100800" spcFirstLastPara="1" rIns="100800" wrap="square" tIns="100800">
              <a:noAutofit/>
            </a:bodyPr>
            <a:lstStyle/>
            <a:p>
              <a:pPr indent="0" lvl="0" marL="0" rtl="0" algn="l">
                <a:spcBef>
                  <a:spcPts val="0"/>
                </a:spcBef>
                <a:spcAft>
                  <a:spcPts val="0"/>
                </a:spcAft>
                <a:buNone/>
              </a:pPr>
              <a:r>
                <a:t/>
              </a:r>
              <a:endParaRPr sz="1900"/>
            </a:p>
          </p:txBody>
        </p:sp>
        <p:sp>
          <p:nvSpPr>
            <p:cNvPr id="232" name="Google Shape;232;p22"/>
            <p:cNvSpPr/>
            <p:nvPr/>
          </p:nvSpPr>
          <p:spPr>
            <a:xfrm>
              <a:off x="1593000" y="2322575"/>
              <a:ext cx="690000" cy="642600"/>
            </a:xfrm>
            <a:prstGeom prst="rect">
              <a:avLst/>
            </a:prstGeom>
            <a:solidFill>
              <a:srgbClr val="0C8148"/>
            </a:solidFill>
            <a:ln>
              <a:noFill/>
            </a:ln>
          </p:spPr>
          <p:txBody>
            <a:bodyPr anchorCtr="0" anchor="ctr" bIns="100800" lIns="100800" spcFirstLastPara="1" rIns="100800" wrap="square" tIns="100800">
              <a:noAutofit/>
            </a:bodyPr>
            <a:lstStyle/>
            <a:p>
              <a:pPr indent="0" lvl="0" marL="0" rtl="0" algn="ctr">
                <a:spcBef>
                  <a:spcPts val="0"/>
                </a:spcBef>
                <a:spcAft>
                  <a:spcPts val="0"/>
                </a:spcAft>
                <a:buNone/>
              </a:pPr>
              <a:r>
                <a:rPr lang="es-CL" sz="3400">
                  <a:solidFill>
                    <a:srgbClr val="FFFFFF"/>
                  </a:solidFill>
                  <a:latin typeface="Roboto Thin"/>
                  <a:ea typeface="Roboto Thin"/>
                  <a:cs typeface="Roboto Thin"/>
                  <a:sym typeface="Roboto Thin"/>
                </a:rPr>
                <a:t>05</a:t>
              </a:r>
              <a:endParaRPr sz="3400">
                <a:solidFill>
                  <a:srgbClr val="FFFFFF"/>
                </a:solidFill>
                <a:latin typeface="Roboto Thin"/>
                <a:ea typeface="Roboto Thin"/>
                <a:cs typeface="Roboto Thin"/>
                <a:sym typeface="Roboto Thin"/>
              </a:endParaRPr>
            </a:p>
          </p:txBody>
        </p:sp>
        <p:sp>
          <p:nvSpPr>
            <p:cNvPr id="233" name="Google Shape;233;p22"/>
            <p:cNvSpPr/>
            <p:nvPr/>
          </p:nvSpPr>
          <p:spPr>
            <a:xfrm>
              <a:off x="4387850" y="2323750"/>
              <a:ext cx="2971200" cy="642300"/>
            </a:xfrm>
            <a:prstGeom prst="rect">
              <a:avLst/>
            </a:prstGeom>
            <a:noFill/>
            <a:ln>
              <a:noFill/>
            </a:ln>
          </p:spPr>
          <p:txBody>
            <a:bodyPr anchorCtr="0" anchor="ctr" bIns="100800" lIns="100800" spcFirstLastPara="1" rIns="100800" wrap="square" tIns="100800">
              <a:noAutofit/>
            </a:bodyPr>
            <a:lstStyle/>
            <a:p>
              <a:pPr indent="0" lvl="0" marL="508000" rtl="0" algn="l">
                <a:lnSpc>
                  <a:spcPct val="115000"/>
                </a:lnSpc>
                <a:spcBef>
                  <a:spcPts val="0"/>
                </a:spcBef>
                <a:spcAft>
                  <a:spcPts val="0"/>
                </a:spcAft>
                <a:buNone/>
              </a:pPr>
              <a:r>
                <a:t/>
              </a:r>
              <a:endParaRPr sz="1800">
                <a:solidFill>
                  <a:srgbClr val="0B7140"/>
                </a:solidFill>
                <a:latin typeface="Roboto"/>
                <a:ea typeface="Roboto"/>
                <a:cs typeface="Roboto"/>
                <a:sym typeface="Roboto"/>
              </a:endParaRPr>
            </a:p>
          </p:txBody>
        </p:sp>
      </p:grpSp>
      <p:sp>
        <p:nvSpPr>
          <p:cNvPr id="234" name="Google Shape;234;p22"/>
          <p:cNvSpPr/>
          <p:nvPr/>
        </p:nvSpPr>
        <p:spPr>
          <a:xfrm>
            <a:off x="4761351" y="2999701"/>
            <a:ext cx="4518300" cy="858600"/>
          </a:xfrm>
          <a:prstGeom prst="rect">
            <a:avLst/>
          </a:prstGeom>
          <a:noFill/>
          <a:ln>
            <a:noFill/>
          </a:ln>
        </p:spPr>
        <p:txBody>
          <a:bodyPr anchorCtr="0" anchor="ctr" bIns="100800" lIns="100800" spcFirstLastPara="1" rIns="100800" wrap="square" tIns="100800">
            <a:noAutofit/>
          </a:bodyPr>
          <a:lstStyle/>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Aleatorizado, doble ciego.</a:t>
            </a:r>
            <a:endParaRPr sz="1800">
              <a:solidFill>
                <a:srgbClr val="0B7140"/>
              </a:solidFill>
              <a:latin typeface="Roboto"/>
              <a:ea typeface="Roboto"/>
              <a:cs typeface="Roboto"/>
              <a:sym typeface="Roboto"/>
            </a:endParaRPr>
          </a:p>
        </p:txBody>
      </p:sp>
      <p:grpSp>
        <p:nvGrpSpPr>
          <p:cNvPr id="235" name="Google Shape;235;p22"/>
          <p:cNvGrpSpPr/>
          <p:nvPr/>
        </p:nvGrpSpPr>
        <p:grpSpPr>
          <a:xfrm>
            <a:off x="514573" y="5642136"/>
            <a:ext cx="9060293" cy="997168"/>
            <a:chOff x="1593000" y="2322568"/>
            <a:chExt cx="5957975" cy="643500"/>
          </a:xfrm>
        </p:grpSpPr>
        <p:sp>
          <p:nvSpPr>
            <p:cNvPr id="236" name="Google Shape;236;p22"/>
            <p:cNvSpPr/>
            <p:nvPr/>
          </p:nvSpPr>
          <p:spPr>
            <a:xfrm>
              <a:off x="3728375" y="2322568"/>
              <a:ext cx="3822600" cy="643500"/>
            </a:xfrm>
            <a:prstGeom prst="rect">
              <a:avLst/>
            </a:prstGeom>
            <a:solidFill>
              <a:srgbClr val="EEEEEE"/>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sz="1900"/>
            </a:p>
          </p:txBody>
        </p:sp>
        <p:sp>
          <p:nvSpPr>
            <p:cNvPr id="237" name="Google Shape;237;p22"/>
            <p:cNvSpPr/>
            <p:nvPr/>
          </p:nvSpPr>
          <p:spPr>
            <a:xfrm flipH="1">
              <a:off x="2283025" y="2322575"/>
              <a:ext cx="1844400" cy="642600"/>
            </a:xfrm>
            <a:prstGeom prst="rect">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sz="1900"/>
            </a:p>
          </p:txBody>
        </p:sp>
        <p:sp>
          <p:nvSpPr>
            <p:cNvPr id="238" name="Google Shape;238;p22"/>
            <p:cNvSpPr/>
            <p:nvPr/>
          </p:nvSpPr>
          <p:spPr>
            <a:xfrm rot="-5400000">
              <a:off x="3501574" y="1934671"/>
              <a:ext cx="643356" cy="1419149"/>
            </a:xfrm>
            <a:prstGeom prst="flowChartOffpageConnector">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sz="1900"/>
            </a:p>
          </p:txBody>
        </p:sp>
        <p:sp>
          <p:nvSpPr>
            <p:cNvPr id="239" name="Google Shape;239;p22"/>
            <p:cNvSpPr/>
            <p:nvPr/>
          </p:nvSpPr>
          <p:spPr>
            <a:xfrm>
              <a:off x="2342623" y="2399944"/>
              <a:ext cx="2124600" cy="495900"/>
            </a:xfrm>
            <a:prstGeom prst="rect">
              <a:avLst/>
            </a:prstGeom>
            <a:noFill/>
            <a:ln>
              <a:noFill/>
            </a:ln>
          </p:spPr>
          <p:txBody>
            <a:bodyPr anchorCtr="0" anchor="ctr" bIns="100800" lIns="100800" spcFirstLastPara="1" rIns="100800" wrap="square" tIns="100800">
              <a:noAutofit/>
            </a:bodyPr>
            <a:lstStyle/>
            <a:p>
              <a:pPr indent="0" lvl="0" marL="0" rtl="0" algn="l">
                <a:spcBef>
                  <a:spcPts val="360"/>
                </a:spcBef>
                <a:spcAft>
                  <a:spcPts val="661"/>
                </a:spcAft>
                <a:buNone/>
              </a:pPr>
              <a:r>
                <a:rPr lang="es-CL" sz="2000">
                  <a:solidFill>
                    <a:schemeClr val="lt1"/>
                  </a:solidFill>
                  <a:latin typeface="Roboto"/>
                  <a:ea typeface="Roboto"/>
                  <a:cs typeface="Roboto"/>
                  <a:sym typeface="Roboto"/>
                </a:rPr>
                <a:t>Sesgo de selección</a:t>
              </a:r>
              <a:endParaRPr sz="2000">
                <a:solidFill>
                  <a:schemeClr val="lt1"/>
                </a:solidFill>
                <a:latin typeface="Roboto"/>
                <a:ea typeface="Roboto"/>
                <a:cs typeface="Roboto"/>
                <a:sym typeface="Roboto"/>
              </a:endParaRPr>
            </a:p>
          </p:txBody>
        </p:sp>
        <p:sp>
          <p:nvSpPr>
            <p:cNvPr id="240" name="Google Shape;240;p22"/>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100800" lIns="100800" spcFirstLastPara="1" rIns="100800" wrap="square" tIns="100800">
              <a:noAutofit/>
            </a:bodyPr>
            <a:lstStyle/>
            <a:p>
              <a:pPr indent="0" lvl="0" marL="0" rtl="0" algn="l">
                <a:spcBef>
                  <a:spcPts val="0"/>
                </a:spcBef>
                <a:spcAft>
                  <a:spcPts val="0"/>
                </a:spcAft>
                <a:buNone/>
              </a:pPr>
              <a:r>
                <a:t/>
              </a:r>
              <a:endParaRPr sz="1900"/>
            </a:p>
          </p:txBody>
        </p:sp>
        <p:sp>
          <p:nvSpPr>
            <p:cNvPr id="241" name="Google Shape;241;p22"/>
            <p:cNvSpPr/>
            <p:nvPr/>
          </p:nvSpPr>
          <p:spPr>
            <a:xfrm>
              <a:off x="1593000" y="2322575"/>
              <a:ext cx="690000" cy="642600"/>
            </a:xfrm>
            <a:prstGeom prst="rect">
              <a:avLst/>
            </a:prstGeom>
            <a:solidFill>
              <a:srgbClr val="0C8148"/>
            </a:solidFill>
            <a:ln>
              <a:noFill/>
            </a:ln>
          </p:spPr>
          <p:txBody>
            <a:bodyPr anchorCtr="0" anchor="ctr" bIns="100800" lIns="100800" spcFirstLastPara="1" rIns="100800" wrap="square" tIns="100800">
              <a:noAutofit/>
            </a:bodyPr>
            <a:lstStyle/>
            <a:p>
              <a:pPr indent="0" lvl="0" marL="0" rtl="0" algn="ctr">
                <a:spcBef>
                  <a:spcPts val="0"/>
                </a:spcBef>
                <a:spcAft>
                  <a:spcPts val="0"/>
                </a:spcAft>
                <a:buNone/>
              </a:pPr>
              <a:r>
                <a:rPr lang="es-CL" sz="3400">
                  <a:solidFill>
                    <a:srgbClr val="FFFFFF"/>
                  </a:solidFill>
                  <a:latin typeface="Roboto Thin"/>
                  <a:ea typeface="Roboto Thin"/>
                  <a:cs typeface="Roboto Thin"/>
                  <a:sym typeface="Roboto Thin"/>
                </a:rPr>
                <a:t>08</a:t>
              </a:r>
              <a:endParaRPr sz="3400">
                <a:solidFill>
                  <a:srgbClr val="FFFFFF"/>
                </a:solidFill>
                <a:latin typeface="Roboto Thin"/>
                <a:ea typeface="Roboto Thin"/>
                <a:cs typeface="Roboto Thin"/>
                <a:sym typeface="Roboto Thin"/>
              </a:endParaRPr>
            </a:p>
          </p:txBody>
        </p:sp>
        <p:sp>
          <p:nvSpPr>
            <p:cNvPr id="242" name="Google Shape;242;p22"/>
            <p:cNvSpPr/>
            <p:nvPr/>
          </p:nvSpPr>
          <p:spPr>
            <a:xfrm>
              <a:off x="4387850" y="2323750"/>
              <a:ext cx="2971200" cy="642300"/>
            </a:xfrm>
            <a:prstGeom prst="rect">
              <a:avLst/>
            </a:prstGeom>
            <a:noFill/>
            <a:ln>
              <a:noFill/>
            </a:ln>
          </p:spPr>
          <p:txBody>
            <a:bodyPr anchorCtr="0" anchor="ctr" bIns="100800" lIns="100800" spcFirstLastPara="1" rIns="100800" wrap="square" tIns="100800">
              <a:noAutofit/>
            </a:bodyPr>
            <a:lstStyle/>
            <a:p>
              <a:pPr indent="-342900" lvl="0" marL="4572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Hombres&gt;Mujeres 2:1</a:t>
              </a:r>
              <a:endParaRPr sz="1800">
                <a:solidFill>
                  <a:srgbClr val="0B7140"/>
                </a:solidFill>
                <a:latin typeface="Roboto"/>
                <a:ea typeface="Roboto"/>
                <a:cs typeface="Roboto"/>
                <a:sym typeface="Roboto"/>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3"/>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s-CL"/>
              <a:t>VALIDEZ EXTERNA</a:t>
            </a:r>
            <a:endParaRPr/>
          </a:p>
        </p:txBody>
      </p:sp>
      <p:sp>
        <p:nvSpPr>
          <p:cNvPr id="249" name="Google Shape;249;p23"/>
          <p:cNvSpPr txBox="1"/>
          <p:nvPr/>
        </p:nvSpPr>
        <p:spPr>
          <a:xfrm>
            <a:off x="430725" y="3096675"/>
            <a:ext cx="9018000" cy="40635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Clr>
                <a:schemeClr val="dk1"/>
              </a:buClr>
              <a:buSzPts val="2100"/>
              <a:buFont typeface="Gill Sans"/>
              <a:buChar char="●"/>
            </a:pPr>
            <a:r>
              <a:rPr lang="es-CL" sz="2100">
                <a:solidFill>
                  <a:schemeClr val="dk1"/>
                </a:solidFill>
                <a:latin typeface="Gill Sans"/>
                <a:ea typeface="Gill Sans"/>
                <a:cs typeface="Gill Sans"/>
                <a:sym typeface="Gill Sans"/>
              </a:rPr>
              <a:t>¿Cuán diferente es mi paciente de aquellos incluidos en el estudio?</a:t>
            </a:r>
            <a:endParaRPr sz="2100">
              <a:solidFill>
                <a:schemeClr val="dk1"/>
              </a:solidFill>
              <a:latin typeface="Gill Sans"/>
              <a:ea typeface="Gill Sans"/>
              <a:cs typeface="Gill Sans"/>
              <a:sym typeface="Gill Sans"/>
            </a:endParaRPr>
          </a:p>
          <a:p>
            <a:pPr indent="-361950" lvl="1" marL="914400" rtl="0" algn="l">
              <a:spcBef>
                <a:spcPts val="0"/>
              </a:spcBef>
              <a:spcAft>
                <a:spcPts val="0"/>
              </a:spcAft>
              <a:buClr>
                <a:schemeClr val="dk1"/>
              </a:buClr>
              <a:buSzPts val="2100"/>
              <a:buFont typeface="Gill Sans"/>
              <a:buChar char="○"/>
            </a:pPr>
            <a:r>
              <a:rPr lang="es-CL" sz="2100">
                <a:solidFill>
                  <a:schemeClr val="dk1"/>
                </a:solidFill>
                <a:latin typeface="Gill Sans"/>
                <a:ea typeface="Gill Sans"/>
                <a:cs typeface="Gill Sans"/>
                <a:sym typeface="Gill Sans"/>
              </a:rPr>
              <a:t>Población variada (diferentes etnias, edades)</a:t>
            </a:r>
            <a:endParaRPr sz="2100">
              <a:solidFill>
                <a:schemeClr val="dk1"/>
              </a:solidFill>
              <a:latin typeface="Gill Sans"/>
              <a:ea typeface="Gill Sans"/>
              <a:cs typeface="Gill Sans"/>
              <a:sym typeface="Gill Sans"/>
            </a:endParaRPr>
          </a:p>
          <a:p>
            <a:pPr indent="-361950" lvl="1" marL="914400" rtl="0" algn="l">
              <a:spcBef>
                <a:spcPts val="0"/>
              </a:spcBef>
              <a:spcAft>
                <a:spcPts val="0"/>
              </a:spcAft>
              <a:buClr>
                <a:schemeClr val="dk1"/>
              </a:buClr>
              <a:buSzPts val="2100"/>
              <a:buFont typeface="Gill Sans"/>
              <a:buChar char="○"/>
            </a:pPr>
            <a:r>
              <a:rPr lang="es-CL" sz="2100">
                <a:solidFill>
                  <a:schemeClr val="dk1"/>
                </a:solidFill>
                <a:latin typeface="Gill Sans"/>
                <a:ea typeface="Gill Sans"/>
                <a:cs typeface="Gill Sans"/>
                <a:sym typeface="Gill Sans"/>
              </a:rPr>
              <a:t>No </a:t>
            </a:r>
            <a:r>
              <a:rPr lang="es-CL" sz="2100">
                <a:solidFill>
                  <a:schemeClr val="dk1"/>
                </a:solidFill>
                <a:latin typeface="Gill Sans"/>
                <a:ea typeface="Gill Sans"/>
                <a:cs typeface="Gill Sans"/>
                <a:sym typeface="Gill Sans"/>
              </a:rPr>
              <a:t>incluyeron</a:t>
            </a:r>
            <a:r>
              <a:rPr lang="es-CL" sz="2100">
                <a:solidFill>
                  <a:schemeClr val="dk1"/>
                </a:solidFill>
                <a:latin typeface="Gill Sans"/>
                <a:ea typeface="Gill Sans"/>
                <a:cs typeface="Gill Sans"/>
                <a:sym typeface="Gill Sans"/>
              </a:rPr>
              <a:t> pacientes con alto riesgo CV, EJ: ACV.</a:t>
            </a:r>
            <a:endParaRPr sz="1900">
              <a:solidFill>
                <a:schemeClr val="dk1"/>
              </a:solidFill>
              <a:latin typeface="Gill Sans"/>
              <a:ea typeface="Gill Sans"/>
              <a:cs typeface="Gill Sans"/>
              <a:sym typeface="Gill Sans"/>
            </a:endParaRPr>
          </a:p>
          <a:p>
            <a:pPr indent="457200" lvl="0" marL="457200" rtl="0" algn="l">
              <a:spcBef>
                <a:spcPts val="0"/>
              </a:spcBef>
              <a:spcAft>
                <a:spcPts val="0"/>
              </a:spcAft>
              <a:buNone/>
            </a:pPr>
            <a:r>
              <a:t/>
            </a:r>
            <a:endParaRPr sz="2100">
              <a:solidFill>
                <a:schemeClr val="dk1"/>
              </a:solidFill>
              <a:latin typeface="Gill Sans"/>
              <a:ea typeface="Gill Sans"/>
              <a:cs typeface="Gill Sans"/>
              <a:sym typeface="Gill Sans"/>
            </a:endParaRPr>
          </a:p>
          <a:p>
            <a:pPr indent="-361950" lvl="0" marL="457200" rtl="0" algn="l">
              <a:spcBef>
                <a:spcPts val="0"/>
              </a:spcBef>
              <a:spcAft>
                <a:spcPts val="0"/>
              </a:spcAft>
              <a:buClr>
                <a:schemeClr val="dk1"/>
              </a:buClr>
              <a:buSzPts val="2100"/>
              <a:buFont typeface="Gill Sans"/>
              <a:buChar char="●"/>
            </a:pPr>
            <a:r>
              <a:rPr lang="es-CL" sz="2100">
                <a:solidFill>
                  <a:schemeClr val="dk1"/>
                </a:solidFill>
                <a:latin typeface="Gill Sans"/>
                <a:ea typeface="Gill Sans"/>
                <a:cs typeface="Gill Sans"/>
                <a:sym typeface="Gill Sans"/>
              </a:rPr>
              <a:t>¿Se consideran todos los resultados relevantes para la toma de decisiones?</a:t>
            </a:r>
            <a:endParaRPr sz="2100">
              <a:solidFill>
                <a:schemeClr val="dk1"/>
              </a:solidFill>
              <a:latin typeface="Gill Sans"/>
              <a:ea typeface="Gill Sans"/>
              <a:cs typeface="Gill Sans"/>
              <a:sym typeface="Gill Sans"/>
            </a:endParaRPr>
          </a:p>
          <a:p>
            <a:pPr indent="-361950" lvl="1" marL="914400" rtl="0" algn="l">
              <a:spcBef>
                <a:spcPts val="0"/>
              </a:spcBef>
              <a:spcAft>
                <a:spcPts val="0"/>
              </a:spcAft>
              <a:buClr>
                <a:schemeClr val="dk1"/>
              </a:buClr>
              <a:buSzPts val="2100"/>
              <a:buFont typeface="Gill Sans"/>
              <a:buChar char="○"/>
            </a:pPr>
            <a:r>
              <a:rPr lang="es-CL" sz="2100">
                <a:solidFill>
                  <a:schemeClr val="dk1"/>
                </a:solidFill>
                <a:latin typeface="Gill Sans"/>
                <a:ea typeface="Gill Sans"/>
                <a:cs typeface="Gill Sans"/>
                <a:sym typeface="Gill Sans"/>
              </a:rPr>
              <a:t>Seguimiento de pacientes que abandonaron estudio</a:t>
            </a:r>
            <a:endParaRPr sz="2100">
              <a:solidFill>
                <a:schemeClr val="dk1"/>
              </a:solidFill>
              <a:latin typeface="Gill Sans"/>
              <a:ea typeface="Gill Sans"/>
              <a:cs typeface="Gill Sans"/>
              <a:sym typeface="Gill Sans"/>
            </a:endParaRPr>
          </a:p>
          <a:p>
            <a:pPr indent="-361950" lvl="1" marL="914400" rtl="0" algn="l">
              <a:spcBef>
                <a:spcPts val="0"/>
              </a:spcBef>
              <a:spcAft>
                <a:spcPts val="0"/>
              </a:spcAft>
              <a:buClr>
                <a:schemeClr val="dk1"/>
              </a:buClr>
              <a:buSzPts val="2100"/>
              <a:buFont typeface="Gill Sans"/>
              <a:buChar char="○"/>
            </a:pPr>
            <a:r>
              <a:rPr lang="es-CL" sz="2100">
                <a:solidFill>
                  <a:schemeClr val="dk1"/>
                </a:solidFill>
                <a:latin typeface="Gill Sans"/>
                <a:ea typeface="Gill Sans"/>
                <a:cs typeface="Gill Sans"/>
                <a:sym typeface="Gill Sans"/>
              </a:rPr>
              <a:t>Evaluaron a paciente de forma integral</a:t>
            </a:r>
            <a:endParaRPr sz="2100">
              <a:solidFill>
                <a:schemeClr val="dk1"/>
              </a:solidFill>
              <a:latin typeface="Gill Sans"/>
              <a:ea typeface="Gill Sans"/>
              <a:cs typeface="Gill Sans"/>
              <a:sym typeface="Gill Sans"/>
            </a:endParaRPr>
          </a:p>
          <a:p>
            <a:pPr indent="0" lvl="0" marL="0" rtl="0" algn="l">
              <a:spcBef>
                <a:spcPts val="0"/>
              </a:spcBef>
              <a:spcAft>
                <a:spcPts val="0"/>
              </a:spcAft>
              <a:buNone/>
            </a:pPr>
            <a:r>
              <a:t/>
            </a:r>
            <a:endParaRPr sz="2100">
              <a:solidFill>
                <a:schemeClr val="dk1"/>
              </a:solidFill>
              <a:latin typeface="Gill Sans"/>
              <a:ea typeface="Gill Sans"/>
              <a:cs typeface="Gill Sans"/>
              <a:sym typeface="Gill Sans"/>
            </a:endParaRPr>
          </a:p>
          <a:p>
            <a:pPr indent="-361950" lvl="0" marL="457200" rtl="0" algn="l">
              <a:spcBef>
                <a:spcPts val="0"/>
              </a:spcBef>
              <a:spcAft>
                <a:spcPts val="0"/>
              </a:spcAft>
              <a:buClr>
                <a:schemeClr val="dk1"/>
              </a:buClr>
              <a:buSzPts val="2100"/>
              <a:buFont typeface="Gill Sans"/>
              <a:buChar char="●"/>
            </a:pPr>
            <a:r>
              <a:rPr lang="es-CL" sz="2100">
                <a:solidFill>
                  <a:schemeClr val="dk1"/>
                </a:solidFill>
                <a:latin typeface="Gill Sans"/>
                <a:ea typeface="Gill Sans"/>
                <a:cs typeface="Gill Sans"/>
                <a:sym typeface="Gill Sans"/>
              </a:rPr>
              <a:t>¿Los beneficios obtenidos por la intervención son suficientes para justificar los costos y efectos adversos?</a:t>
            </a:r>
            <a:endParaRPr sz="2100">
              <a:solidFill>
                <a:schemeClr val="dk1"/>
              </a:solidFill>
              <a:latin typeface="Gill Sans"/>
              <a:ea typeface="Gill Sans"/>
              <a:cs typeface="Gill Sans"/>
              <a:sym typeface="Gill Sans"/>
            </a:endParaRPr>
          </a:p>
          <a:p>
            <a:pPr indent="-361950" lvl="1" marL="914400" rtl="0" algn="l">
              <a:spcBef>
                <a:spcPts val="0"/>
              </a:spcBef>
              <a:spcAft>
                <a:spcPts val="0"/>
              </a:spcAft>
              <a:buClr>
                <a:schemeClr val="dk1"/>
              </a:buClr>
              <a:buSzPts val="2100"/>
              <a:buFont typeface="Gill Sans"/>
              <a:buChar char="○"/>
            </a:pPr>
            <a:r>
              <a:rPr lang="es-CL" sz="2100">
                <a:solidFill>
                  <a:schemeClr val="dk1"/>
                </a:solidFill>
                <a:latin typeface="Gill Sans"/>
                <a:ea typeface="Gill Sans"/>
                <a:cs typeface="Gill Sans"/>
                <a:sym typeface="Gill Sans"/>
              </a:rPr>
              <a:t>Losartán disponible en canasta APS</a:t>
            </a:r>
            <a:endParaRPr sz="2100">
              <a:solidFill>
                <a:schemeClr val="dk1"/>
              </a:solidFill>
              <a:latin typeface="Gill Sans"/>
              <a:ea typeface="Gill Sans"/>
              <a:cs typeface="Gill Sans"/>
              <a:sym typeface="Gill Sans"/>
            </a:endParaRPr>
          </a:p>
          <a:p>
            <a:pPr indent="0" lvl="0" marL="0" rtl="0" algn="l">
              <a:spcBef>
                <a:spcPts val="0"/>
              </a:spcBef>
              <a:spcAft>
                <a:spcPts val="0"/>
              </a:spcAft>
              <a:buNone/>
            </a:pPr>
            <a:r>
              <a:t/>
            </a:r>
            <a:endParaRPr sz="2100">
              <a:latin typeface="Gill Sans"/>
              <a:ea typeface="Gill Sans"/>
              <a:cs typeface="Gill Sans"/>
              <a:sym typeface="Gill Sans"/>
            </a:endParaRPr>
          </a:p>
        </p:txBody>
      </p:sp>
      <p:sp>
        <p:nvSpPr>
          <p:cNvPr id="250" name="Google Shape;250;p23"/>
          <p:cNvSpPr/>
          <p:nvPr/>
        </p:nvSpPr>
        <p:spPr>
          <a:xfrm>
            <a:off x="636313" y="2172950"/>
            <a:ext cx="8808000" cy="702900"/>
          </a:xfrm>
          <a:prstGeom prst="rect">
            <a:avLst/>
          </a:prstGeom>
          <a:solidFill>
            <a:srgbClr val="F6B26B"/>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CL" sz="2800">
                <a:latin typeface="Gill Sans"/>
                <a:ea typeface="Gill Sans"/>
                <a:cs typeface="Gill Sans"/>
                <a:sym typeface="Gill Sans"/>
              </a:rPr>
              <a:t>¿Son generalizables estos resultados?</a:t>
            </a:r>
            <a:endParaRPr sz="2800">
              <a:latin typeface="Gill Sans"/>
              <a:ea typeface="Gill Sans"/>
              <a:cs typeface="Gill Sans"/>
              <a:sym typeface="Gill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4"/>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s-CL"/>
              <a:t>APLICACIÓN</a:t>
            </a:r>
            <a:r>
              <a:rPr lang="es-CL"/>
              <a:t> </a:t>
            </a:r>
            <a:r>
              <a:rPr lang="es-CL"/>
              <a:t>CLÍNICA</a:t>
            </a:r>
            <a:endParaRPr/>
          </a:p>
        </p:txBody>
      </p:sp>
      <p:sp>
        <p:nvSpPr>
          <p:cNvPr id="257" name="Google Shape;257;p24"/>
          <p:cNvSpPr txBox="1"/>
          <p:nvPr>
            <p:ph idx="1" type="body"/>
          </p:nvPr>
        </p:nvSpPr>
        <p:spPr>
          <a:xfrm>
            <a:off x="3617225" y="2762075"/>
            <a:ext cx="6016200" cy="3707700"/>
          </a:xfrm>
          <a:prstGeom prst="rect">
            <a:avLst/>
          </a:prstGeom>
        </p:spPr>
        <p:txBody>
          <a:bodyPr anchorCtr="0" anchor="ctr" bIns="45700" lIns="91425" spcFirstLastPara="1" rIns="91425" wrap="square" tIns="45700">
            <a:noAutofit/>
          </a:bodyPr>
          <a:lstStyle/>
          <a:p>
            <a:pPr indent="-359156" lvl="0" marL="457200" rtl="0" algn="l">
              <a:spcBef>
                <a:spcPts val="360"/>
              </a:spcBef>
              <a:spcAft>
                <a:spcPts val="0"/>
              </a:spcAft>
              <a:buSzPts val="2056"/>
              <a:buChar char="◼"/>
            </a:pPr>
            <a:r>
              <a:rPr b="1" lang="es-CL" sz="2384"/>
              <a:t>Losartán</a:t>
            </a:r>
            <a:r>
              <a:rPr b="1" lang="es-CL" sz="2384"/>
              <a:t> </a:t>
            </a:r>
            <a:r>
              <a:rPr lang="es-CL" sz="2384"/>
              <a:t>está ampliamente disponible para nuestra población (Disponible en APS)</a:t>
            </a:r>
            <a:endParaRPr sz="2384"/>
          </a:p>
          <a:p>
            <a:pPr indent="-359156" lvl="0" marL="457200" rtl="0" algn="l">
              <a:spcBef>
                <a:spcPts val="0"/>
              </a:spcBef>
              <a:spcAft>
                <a:spcPts val="0"/>
              </a:spcAft>
              <a:buSzPts val="2056"/>
              <a:buChar char="◼"/>
            </a:pPr>
            <a:r>
              <a:rPr lang="es-CL" sz="2384"/>
              <a:t>El beneficio fue “a pesar” de la mala adherencia.</a:t>
            </a:r>
            <a:endParaRPr sz="2384"/>
          </a:p>
          <a:p>
            <a:pPr indent="0" lvl="0" marL="0" rtl="0" algn="l">
              <a:spcBef>
                <a:spcPts val="661"/>
              </a:spcBef>
              <a:spcAft>
                <a:spcPts val="0"/>
              </a:spcAft>
              <a:buNone/>
            </a:pPr>
            <a:r>
              <a:t/>
            </a:r>
            <a:endParaRPr sz="1584"/>
          </a:p>
          <a:p>
            <a:pPr indent="0" lvl="0" marL="0" rtl="0" algn="l">
              <a:spcBef>
                <a:spcPts val="661"/>
              </a:spcBef>
              <a:spcAft>
                <a:spcPts val="0"/>
              </a:spcAft>
              <a:buNone/>
            </a:pPr>
            <a:r>
              <a:rPr lang="es-CL" sz="2384"/>
              <a:t>Lo de siempre:</a:t>
            </a:r>
            <a:endParaRPr sz="2384"/>
          </a:p>
          <a:p>
            <a:pPr indent="-359156" lvl="0" marL="457200" rtl="0" algn="l">
              <a:spcBef>
                <a:spcPts val="661"/>
              </a:spcBef>
              <a:spcAft>
                <a:spcPts val="0"/>
              </a:spcAft>
              <a:buSzPts val="2056"/>
              <a:buChar char="◼"/>
            </a:pPr>
            <a:r>
              <a:rPr lang="es-CL" sz="2384"/>
              <a:t>Dificultad para lograr un control frecuente</a:t>
            </a:r>
            <a:endParaRPr sz="2384"/>
          </a:p>
          <a:p>
            <a:pPr indent="-359156" lvl="0" marL="457200" rtl="0" algn="l">
              <a:spcBef>
                <a:spcPts val="0"/>
              </a:spcBef>
              <a:spcAft>
                <a:spcPts val="0"/>
              </a:spcAft>
              <a:buSzPts val="2056"/>
              <a:buChar char="◼"/>
            </a:pPr>
            <a:r>
              <a:rPr lang="es-CL" sz="2384"/>
              <a:t>Disponibilidad de </a:t>
            </a:r>
            <a:r>
              <a:rPr lang="es-CL" sz="2384"/>
              <a:t>exámenes</a:t>
            </a:r>
            <a:endParaRPr sz="2384"/>
          </a:p>
          <a:p>
            <a:pPr indent="0" lvl="0" marL="0" rtl="0" algn="l">
              <a:spcBef>
                <a:spcPts val="661"/>
              </a:spcBef>
              <a:spcAft>
                <a:spcPts val="0"/>
              </a:spcAft>
              <a:buNone/>
            </a:pPr>
            <a:r>
              <a:t/>
            </a:r>
            <a:endParaRPr sz="2384"/>
          </a:p>
          <a:p>
            <a:pPr indent="0" lvl="0" marL="0" rtl="0" algn="l">
              <a:spcBef>
                <a:spcPts val="661"/>
              </a:spcBef>
              <a:spcAft>
                <a:spcPts val="661"/>
              </a:spcAft>
              <a:buNone/>
            </a:pPr>
            <a:r>
              <a:rPr lang="es-CL" sz="2384"/>
              <a:t> </a:t>
            </a:r>
            <a:endParaRPr sz="2384"/>
          </a:p>
        </p:txBody>
      </p:sp>
      <p:pic>
        <p:nvPicPr>
          <p:cNvPr id="258" name="Google Shape;258;p24"/>
          <p:cNvPicPr preferRelativeResize="0"/>
          <p:nvPr/>
        </p:nvPicPr>
        <p:blipFill>
          <a:blip r:embed="rId3">
            <a:alphaModFix/>
          </a:blip>
          <a:stretch>
            <a:fillRect/>
          </a:stretch>
        </p:blipFill>
        <p:spPr>
          <a:xfrm>
            <a:off x="227150" y="2762063"/>
            <a:ext cx="3390075" cy="3390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5"/>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s-CL"/>
              <a:t>DISCUSIÓN</a:t>
            </a:r>
            <a:endParaRPr/>
          </a:p>
        </p:txBody>
      </p:sp>
      <p:sp>
        <p:nvSpPr>
          <p:cNvPr id="265" name="Google Shape;265;p25"/>
          <p:cNvSpPr txBox="1"/>
          <p:nvPr>
            <p:ph idx="1" type="body"/>
          </p:nvPr>
        </p:nvSpPr>
        <p:spPr>
          <a:xfrm>
            <a:off x="564525" y="2227347"/>
            <a:ext cx="8808000" cy="4929300"/>
          </a:xfrm>
          <a:prstGeom prst="rect">
            <a:avLst/>
          </a:prstGeom>
        </p:spPr>
        <p:txBody>
          <a:bodyPr anchorCtr="0" anchor="ctr" bIns="45700" lIns="91425" spcFirstLastPara="1" rIns="91425" wrap="square" tIns="45700">
            <a:normAutofit/>
          </a:bodyPr>
          <a:lstStyle/>
          <a:p>
            <a:pPr indent="-386334" lvl="0" marL="457200" rtl="0" algn="l">
              <a:spcBef>
                <a:spcPts val="360"/>
              </a:spcBef>
              <a:spcAft>
                <a:spcPts val="0"/>
              </a:spcAft>
              <a:buSzPts val="2484"/>
              <a:buChar char="◼"/>
            </a:pPr>
            <a:r>
              <a:rPr lang="es-CL" sz="2484"/>
              <a:t>Efecto sobre el outcome primario principalmente a costa de efectos renales (Reducción de Riesgo: 28% para ERCT y 25% para aumento de Crea 2x). Beneficio sería a pesar de las pequeñas diferencias de PA entre grupo losartán y placebo .</a:t>
            </a:r>
            <a:endParaRPr sz="2484"/>
          </a:p>
          <a:p>
            <a:pPr indent="-365506" lvl="0" marL="457200" rtl="0" algn="l">
              <a:spcBef>
                <a:spcPts val="0"/>
              </a:spcBef>
              <a:spcAft>
                <a:spcPts val="0"/>
              </a:spcAft>
              <a:buSzPts val="2156"/>
              <a:buChar char="◼"/>
            </a:pPr>
            <a:r>
              <a:rPr lang="es-CL" sz="2484"/>
              <a:t>Uso concomitante de otras terapias (AAS, hipolipemiantes, BB); incluidos BCC. </a:t>
            </a:r>
            <a:endParaRPr sz="2484"/>
          </a:p>
          <a:p>
            <a:pPr indent="-365506" lvl="0" marL="457200" rtl="0" algn="l">
              <a:spcBef>
                <a:spcPts val="0"/>
              </a:spcBef>
              <a:spcAft>
                <a:spcPts val="0"/>
              </a:spcAft>
              <a:buSzPts val="2156"/>
              <a:buChar char="◼"/>
            </a:pPr>
            <a:r>
              <a:rPr lang="es-CL" sz="2484"/>
              <a:t>Sin comparaciones entre </a:t>
            </a:r>
            <a:r>
              <a:rPr lang="es-CL" sz="2484"/>
              <a:t>IECA y ARA-II → efectos de clase se extrapolan de uno a otro.</a:t>
            </a:r>
            <a:endParaRPr sz="2484"/>
          </a:p>
          <a:p>
            <a:pPr indent="-365506" lvl="0" marL="457200" rtl="0" algn="l">
              <a:spcBef>
                <a:spcPts val="0"/>
              </a:spcBef>
              <a:spcAft>
                <a:spcPts val="0"/>
              </a:spcAft>
              <a:buSzPts val="2156"/>
              <a:buChar char="◼"/>
            </a:pPr>
            <a:r>
              <a:rPr lang="es-CL" sz="2484"/>
              <a:t>Comparaciones con el HOPE y MICRO-HOPE ¿Mayor beneficio en falla cardiaca?)</a:t>
            </a:r>
            <a:endParaRPr sz="2484"/>
          </a:p>
          <a:p>
            <a:pPr indent="0" lvl="0" marL="457200" rtl="0" algn="l">
              <a:spcBef>
                <a:spcPts val="661"/>
              </a:spcBef>
              <a:spcAft>
                <a:spcPts val="661"/>
              </a:spcAft>
              <a:buNone/>
            </a:pPr>
            <a:r>
              <a:t/>
            </a:r>
            <a:endParaRPr sz="2484"/>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6"/>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s-CL"/>
              <a:t>CONCLUSIONES</a:t>
            </a:r>
            <a:endParaRPr/>
          </a:p>
        </p:txBody>
      </p:sp>
      <p:sp>
        <p:nvSpPr>
          <p:cNvPr id="272" name="Google Shape;272;p26"/>
          <p:cNvSpPr txBox="1"/>
          <p:nvPr>
            <p:ph idx="1" type="body"/>
          </p:nvPr>
        </p:nvSpPr>
        <p:spPr>
          <a:xfrm>
            <a:off x="550074" y="2455961"/>
            <a:ext cx="8808000" cy="4002300"/>
          </a:xfrm>
          <a:prstGeom prst="rect">
            <a:avLst/>
          </a:prstGeom>
        </p:spPr>
        <p:txBody>
          <a:bodyPr anchorCtr="0" anchor="ctr" bIns="45700" lIns="91425" spcFirstLastPara="1" rIns="91425" wrap="square" tIns="45700">
            <a:normAutofit/>
          </a:bodyPr>
          <a:lstStyle/>
          <a:p>
            <a:pPr indent="0" lvl="0" marL="0" rtl="0" algn="ctr">
              <a:lnSpc>
                <a:spcPct val="115000"/>
              </a:lnSpc>
              <a:spcBef>
                <a:spcPts val="0"/>
              </a:spcBef>
              <a:spcAft>
                <a:spcPts val="0"/>
              </a:spcAft>
              <a:buClr>
                <a:schemeClr val="dk1"/>
              </a:buClr>
              <a:buSzPts val="1100"/>
              <a:buFont typeface="Arial"/>
              <a:buNone/>
            </a:pPr>
            <a:r>
              <a:rPr b="1" lang="es-CL" sz="2700">
                <a:solidFill>
                  <a:schemeClr val="dk1"/>
                </a:solidFill>
                <a:latin typeface="Arial"/>
                <a:ea typeface="Arial"/>
                <a:cs typeface="Arial"/>
                <a:sym typeface="Arial"/>
              </a:rPr>
              <a:t>LOSARTÁN (asociado a otras terapias hipertensivas) demostró beneficios de </a:t>
            </a:r>
            <a:r>
              <a:rPr b="1" lang="es-CL" sz="2700">
                <a:solidFill>
                  <a:schemeClr val="accent4"/>
                </a:solidFill>
                <a:latin typeface="Arial"/>
                <a:ea typeface="Arial"/>
                <a:cs typeface="Arial"/>
                <a:sym typeface="Arial"/>
              </a:rPr>
              <a:t>protección renal</a:t>
            </a:r>
            <a:r>
              <a:rPr b="1" lang="es-CL" sz="2700">
                <a:solidFill>
                  <a:schemeClr val="dk1"/>
                </a:solidFill>
                <a:latin typeface="Arial"/>
                <a:ea typeface="Arial"/>
                <a:cs typeface="Arial"/>
                <a:sym typeface="Arial"/>
              </a:rPr>
              <a:t> en pacientes con </a:t>
            </a:r>
            <a:r>
              <a:rPr b="1" lang="es-CL" sz="2700">
                <a:solidFill>
                  <a:srgbClr val="ED7D31"/>
                </a:solidFill>
                <a:latin typeface="Arial"/>
                <a:ea typeface="Arial"/>
                <a:cs typeface="Arial"/>
                <a:sym typeface="Arial"/>
              </a:rPr>
              <a:t>DM2</a:t>
            </a:r>
            <a:r>
              <a:rPr b="1" lang="es-CL" sz="2700">
                <a:solidFill>
                  <a:schemeClr val="dk1"/>
                </a:solidFill>
                <a:latin typeface="Arial"/>
                <a:ea typeface="Arial"/>
                <a:cs typeface="Arial"/>
                <a:sym typeface="Arial"/>
              </a:rPr>
              <a:t> que serían independientes al control de la PA</a:t>
            </a:r>
            <a:endParaRPr b="1" sz="2700">
              <a:solidFill>
                <a:schemeClr val="dk1"/>
              </a:solidFill>
              <a:latin typeface="Arial"/>
              <a:ea typeface="Arial"/>
              <a:cs typeface="Arial"/>
              <a:sym typeface="Arial"/>
            </a:endParaRPr>
          </a:p>
          <a:p>
            <a:pPr indent="0" lvl="0" marL="0" rtl="0" algn="ctr">
              <a:spcBef>
                <a:spcPts val="360"/>
              </a:spcBef>
              <a:spcAft>
                <a:spcPts val="661"/>
              </a:spcAft>
              <a:buNone/>
            </a:pPr>
            <a:r>
              <a:t/>
            </a:r>
            <a:endParaRPr b="1" sz="2284"/>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descr="CIRCULO BICE VIDA | Salud | Hospital Clínico San Borja Arriarán" id="278" name="Google Shape;278;p27"/>
          <p:cNvPicPr preferRelativeResize="0"/>
          <p:nvPr/>
        </p:nvPicPr>
        <p:blipFill rotWithShape="1">
          <a:blip r:embed="rId3">
            <a:alphaModFix/>
          </a:blip>
          <a:srcRect b="0" l="0" r="0" t="0"/>
          <a:stretch/>
        </p:blipFill>
        <p:spPr>
          <a:xfrm>
            <a:off x="5256336" y="3779837"/>
            <a:ext cx="3783856" cy="2837892"/>
          </a:xfrm>
          <a:prstGeom prst="rect">
            <a:avLst/>
          </a:prstGeom>
          <a:noFill/>
          <a:ln>
            <a:noFill/>
          </a:ln>
        </p:spPr>
      </p:pic>
      <p:pic>
        <p:nvPicPr>
          <p:cNvPr descr="Apoyo a las víctimas de los incendios forestales – Laboratorio de Toxinas  Marinas. Universidad de Chile" id="279" name="Google Shape;279;p27"/>
          <p:cNvPicPr preferRelativeResize="0"/>
          <p:nvPr/>
        </p:nvPicPr>
        <p:blipFill rotWithShape="1">
          <a:blip r:embed="rId4">
            <a:alphaModFix/>
          </a:blip>
          <a:srcRect b="12714" l="0" r="0" t="10072"/>
          <a:stretch/>
        </p:blipFill>
        <p:spPr>
          <a:xfrm>
            <a:off x="464647" y="724379"/>
            <a:ext cx="1407313" cy="1471282"/>
          </a:xfrm>
          <a:prstGeom prst="rect">
            <a:avLst/>
          </a:prstGeom>
          <a:noFill/>
          <a:ln>
            <a:noFill/>
          </a:ln>
        </p:spPr>
      </p:pic>
      <p:sp>
        <p:nvSpPr>
          <p:cNvPr id="280" name="Google Shape;280;p27"/>
          <p:cNvSpPr txBox="1"/>
          <p:nvPr/>
        </p:nvSpPr>
        <p:spPr>
          <a:xfrm>
            <a:off x="1069600" y="4314625"/>
            <a:ext cx="328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CL">
                <a:solidFill>
                  <a:schemeClr val="lt1"/>
                </a:solidFill>
                <a:latin typeface="Gill Sans"/>
                <a:ea typeface="Gill Sans"/>
                <a:cs typeface="Gill Sans"/>
                <a:sym typeface="Gill Sans"/>
              </a:rPr>
              <a:t>GRACIAS</a:t>
            </a:r>
            <a:endParaRPr>
              <a:solidFill>
                <a:schemeClr val="lt1"/>
              </a:solidFill>
              <a:latin typeface="Gill Sans"/>
              <a:ea typeface="Gill Sans"/>
              <a:cs typeface="Gill Sans"/>
              <a:sym typeface="Gill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8"/>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s-CL"/>
              <a:t>Secciones</a:t>
            </a:r>
            <a:endParaRPr/>
          </a:p>
        </p:txBody>
      </p:sp>
      <p:sp>
        <p:nvSpPr>
          <p:cNvPr id="287" name="Google Shape;287;p28"/>
          <p:cNvSpPr txBox="1"/>
          <p:nvPr>
            <p:ph idx="1" type="body"/>
          </p:nvPr>
        </p:nvSpPr>
        <p:spPr>
          <a:xfrm>
            <a:off x="381000" y="2217875"/>
            <a:ext cx="9535800" cy="5341800"/>
          </a:xfrm>
          <a:prstGeom prst="rect">
            <a:avLst/>
          </a:prstGeom>
        </p:spPr>
        <p:txBody>
          <a:bodyPr anchorCtr="0" anchor="ctr" bIns="45700" lIns="91425" spcFirstLastPara="1" rIns="91425" wrap="square" tIns="45700">
            <a:normAutofit fontScale="92500" lnSpcReduction="20000"/>
          </a:bodyPr>
          <a:lstStyle/>
          <a:p>
            <a:pPr indent="-375443" lvl="1" marL="9144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Introducción, conclusión, aplicación clínica y discusión del RCT</a:t>
            </a:r>
            <a:endParaRPr sz="2500">
              <a:solidFill>
                <a:schemeClr val="dk1"/>
              </a:solidFill>
              <a:latin typeface="Times New Roman"/>
              <a:ea typeface="Times New Roman"/>
              <a:cs typeface="Times New Roman"/>
              <a:sym typeface="Times New Roman"/>
            </a:endParaRPr>
          </a:p>
          <a:p>
            <a:pPr indent="-375443" lvl="2" marL="13716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Revisión del RCT en relación a los sección señalados</a:t>
            </a:r>
            <a:endParaRPr sz="2500">
              <a:solidFill>
                <a:schemeClr val="dk1"/>
              </a:solidFill>
              <a:latin typeface="Times New Roman"/>
              <a:ea typeface="Times New Roman"/>
              <a:cs typeface="Times New Roman"/>
              <a:sym typeface="Times New Roman"/>
            </a:endParaRPr>
          </a:p>
          <a:p>
            <a:pPr indent="-375443" lvl="2" marL="13716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Elaboración de PPT</a:t>
            </a:r>
            <a:endParaRPr sz="2500">
              <a:solidFill>
                <a:schemeClr val="dk1"/>
              </a:solidFill>
              <a:latin typeface="Times New Roman"/>
              <a:ea typeface="Times New Roman"/>
              <a:cs typeface="Times New Roman"/>
              <a:sym typeface="Times New Roman"/>
            </a:endParaRPr>
          </a:p>
          <a:p>
            <a:pPr indent="-375443" lvl="3" marL="18288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Una diapositiva por cada sección</a:t>
            </a:r>
            <a:endParaRPr sz="2500">
              <a:solidFill>
                <a:schemeClr val="dk1"/>
              </a:solidFill>
              <a:latin typeface="Times New Roman"/>
              <a:ea typeface="Times New Roman"/>
              <a:cs typeface="Times New Roman"/>
              <a:sym typeface="Times New Roman"/>
            </a:endParaRPr>
          </a:p>
          <a:p>
            <a:pPr indent="-375443" lvl="1" marL="9144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Metodología del estudio</a:t>
            </a:r>
            <a:endParaRPr sz="2500">
              <a:solidFill>
                <a:schemeClr val="dk1"/>
              </a:solidFill>
              <a:latin typeface="Times New Roman"/>
              <a:ea typeface="Times New Roman"/>
              <a:cs typeface="Times New Roman"/>
              <a:sym typeface="Times New Roman"/>
            </a:endParaRPr>
          </a:p>
          <a:p>
            <a:pPr indent="-375443" lvl="2" marL="13716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Revisión y descripción de la metodología del estudio</a:t>
            </a:r>
            <a:endParaRPr sz="2500">
              <a:solidFill>
                <a:schemeClr val="dk1"/>
              </a:solidFill>
              <a:latin typeface="Times New Roman"/>
              <a:ea typeface="Times New Roman"/>
              <a:cs typeface="Times New Roman"/>
              <a:sym typeface="Times New Roman"/>
            </a:endParaRPr>
          </a:p>
          <a:p>
            <a:pPr indent="-375443" lvl="2" marL="13716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Elaboración de PPT</a:t>
            </a:r>
            <a:endParaRPr sz="2500">
              <a:solidFill>
                <a:schemeClr val="dk1"/>
              </a:solidFill>
              <a:latin typeface="Times New Roman"/>
              <a:ea typeface="Times New Roman"/>
              <a:cs typeface="Times New Roman"/>
              <a:sym typeface="Times New Roman"/>
            </a:endParaRPr>
          </a:p>
          <a:p>
            <a:pPr indent="-375443" lvl="3" marL="18288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5 diapositivas como máximo</a:t>
            </a:r>
            <a:endParaRPr sz="2500">
              <a:solidFill>
                <a:schemeClr val="dk1"/>
              </a:solidFill>
              <a:latin typeface="Times New Roman"/>
              <a:ea typeface="Times New Roman"/>
              <a:cs typeface="Times New Roman"/>
              <a:sym typeface="Times New Roman"/>
            </a:endParaRPr>
          </a:p>
          <a:p>
            <a:pPr indent="-375443" lvl="1" marL="9144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Validez Interna y validez externa</a:t>
            </a:r>
            <a:endParaRPr sz="2500">
              <a:solidFill>
                <a:schemeClr val="dk1"/>
              </a:solidFill>
              <a:latin typeface="Times New Roman"/>
              <a:ea typeface="Times New Roman"/>
              <a:cs typeface="Times New Roman"/>
              <a:sym typeface="Times New Roman"/>
            </a:endParaRPr>
          </a:p>
          <a:p>
            <a:pPr indent="-375443" lvl="2" marL="13716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Evaluación crítica de ambas variables</a:t>
            </a:r>
            <a:endParaRPr sz="2500">
              <a:solidFill>
                <a:schemeClr val="dk1"/>
              </a:solidFill>
              <a:latin typeface="Times New Roman"/>
              <a:ea typeface="Times New Roman"/>
              <a:cs typeface="Times New Roman"/>
              <a:sym typeface="Times New Roman"/>
            </a:endParaRPr>
          </a:p>
          <a:p>
            <a:pPr indent="-375443" lvl="2" marL="13716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Elaboración de PPT</a:t>
            </a:r>
            <a:endParaRPr sz="2500">
              <a:solidFill>
                <a:schemeClr val="dk1"/>
              </a:solidFill>
              <a:latin typeface="Times New Roman"/>
              <a:ea typeface="Times New Roman"/>
              <a:cs typeface="Times New Roman"/>
              <a:sym typeface="Times New Roman"/>
            </a:endParaRPr>
          </a:p>
          <a:p>
            <a:pPr indent="-375443" lvl="3" marL="18288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1-2 diapositivas por cada tema</a:t>
            </a:r>
            <a:endParaRPr sz="2500">
              <a:solidFill>
                <a:schemeClr val="dk1"/>
              </a:solidFill>
              <a:latin typeface="Times New Roman"/>
              <a:ea typeface="Times New Roman"/>
              <a:cs typeface="Times New Roman"/>
              <a:sym typeface="Times New Roman"/>
            </a:endParaRPr>
          </a:p>
          <a:p>
            <a:pPr indent="-375443" lvl="0" marL="4572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Discusión entre los equipos para confección final del PPT según el orden a continuación:</a:t>
            </a:r>
            <a:endParaRPr sz="2500">
              <a:solidFill>
                <a:schemeClr val="dk1"/>
              </a:solidFill>
              <a:latin typeface="Times New Roman"/>
              <a:ea typeface="Times New Roman"/>
              <a:cs typeface="Times New Roman"/>
              <a:sym typeface="Times New Roman"/>
            </a:endParaRPr>
          </a:p>
          <a:p>
            <a:pPr indent="-375443" lvl="1" marL="914400" rtl="0" algn="l">
              <a:spcBef>
                <a:spcPts val="0"/>
              </a:spcBef>
              <a:spcAft>
                <a:spcPts val="0"/>
              </a:spcAft>
              <a:buClr>
                <a:schemeClr val="dk1"/>
              </a:buClr>
              <a:buSzPct val="100000"/>
              <a:buFont typeface="Times New Roman"/>
              <a:buChar char="-"/>
            </a:pPr>
            <a:r>
              <a:rPr lang="es-CL" sz="2500">
                <a:solidFill>
                  <a:schemeClr val="dk1"/>
                </a:solidFill>
                <a:latin typeface="Times New Roman"/>
                <a:ea typeface="Times New Roman"/>
                <a:cs typeface="Times New Roman"/>
                <a:sym typeface="Times New Roman"/>
              </a:rPr>
              <a:t>Introducción, metodología, validez interna y validez externa, aplicación clínica, conclusiones y discusión del RCT</a:t>
            </a:r>
            <a:endParaRPr sz="2500">
              <a:solidFill>
                <a:schemeClr val="dk1"/>
              </a:solidFill>
              <a:latin typeface="Times New Roman"/>
              <a:ea typeface="Times New Roman"/>
              <a:cs typeface="Times New Roman"/>
              <a:sym typeface="Times New Roman"/>
            </a:endParaRPr>
          </a:p>
          <a:p>
            <a:pPr indent="-316706" lvl="0" marL="457200" rtl="0" algn="l">
              <a:spcBef>
                <a:spcPts val="0"/>
              </a:spcBef>
              <a:spcAft>
                <a:spcPts val="0"/>
              </a:spcAft>
              <a:buClr>
                <a:schemeClr val="dk1"/>
              </a:buClr>
              <a:buSzPct val="100000"/>
              <a:buFont typeface="Times New Roman"/>
              <a:buChar char="-"/>
            </a:pPr>
            <a:r>
              <a:t/>
            </a:r>
            <a:endParaRPr sz="1500">
              <a:solidFill>
                <a:schemeClr val="dk1"/>
              </a:solidFill>
              <a:latin typeface="Times New Roman"/>
              <a:ea typeface="Times New Roman"/>
              <a:cs typeface="Times New Roman"/>
              <a:sym typeface="Times New Roman"/>
            </a:endParaRPr>
          </a:p>
          <a:p>
            <a:pPr indent="0" lvl="0" marL="0" rtl="0" algn="l">
              <a:spcBef>
                <a:spcPts val="360"/>
              </a:spcBef>
              <a:spcAft>
                <a:spcPts val="661"/>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4"/>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s-CL"/>
              <a:t>INTRODUCCIÓN</a:t>
            </a:r>
            <a:endParaRPr/>
          </a:p>
        </p:txBody>
      </p:sp>
      <p:sp>
        <p:nvSpPr>
          <p:cNvPr id="111" name="Google Shape;111;p14"/>
          <p:cNvSpPr txBox="1"/>
          <p:nvPr>
            <p:ph idx="1" type="body"/>
          </p:nvPr>
        </p:nvSpPr>
        <p:spPr>
          <a:xfrm>
            <a:off x="423776" y="2156275"/>
            <a:ext cx="9656700" cy="1886700"/>
          </a:xfrm>
          <a:prstGeom prst="rect">
            <a:avLst/>
          </a:prstGeom>
        </p:spPr>
        <p:txBody>
          <a:bodyPr anchorCtr="0" anchor="ctr" bIns="45700" lIns="91425" spcFirstLastPara="1" rIns="91425" wrap="square" tIns="45700">
            <a:normAutofit/>
          </a:bodyPr>
          <a:lstStyle/>
          <a:p>
            <a:pPr indent="0" lvl="0" marL="0" rtl="0" algn="just">
              <a:spcBef>
                <a:spcPts val="360"/>
              </a:spcBef>
              <a:spcAft>
                <a:spcPts val="0"/>
              </a:spcAft>
              <a:buNone/>
            </a:pPr>
            <a:r>
              <a:rPr lang="es-CL" sz="1784">
                <a:solidFill>
                  <a:schemeClr val="dk1"/>
                </a:solidFill>
                <a:latin typeface="Arial"/>
                <a:ea typeface="Arial"/>
                <a:cs typeface="Arial"/>
                <a:sym typeface="Arial"/>
              </a:rPr>
              <a:t>La enfermedad renal terminal es un problema de salud pública mundial.</a:t>
            </a:r>
            <a:endParaRPr sz="1784">
              <a:solidFill>
                <a:schemeClr val="dk1"/>
              </a:solidFill>
              <a:latin typeface="Arial"/>
              <a:ea typeface="Arial"/>
              <a:cs typeface="Arial"/>
              <a:sym typeface="Arial"/>
            </a:endParaRPr>
          </a:p>
          <a:p>
            <a:pPr indent="0" lvl="0" marL="0" rtl="0" algn="just">
              <a:spcBef>
                <a:spcPts val="661"/>
              </a:spcBef>
              <a:spcAft>
                <a:spcPts val="0"/>
              </a:spcAft>
              <a:buNone/>
            </a:pPr>
            <a:r>
              <a:rPr lang="es-CL" sz="1784">
                <a:solidFill>
                  <a:schemeClr val="dk1"/>
                </a:solidFill>
                <a:latin typeface="Arial"/>
                <a:ea typeface="Arial"/>
                <a:cs typeface="Arial"/>
                <a:sym typeface="Arial"/>
              </a:rPr>
              <a:t>La Diabetes es la principal causa de enf.renal terminal y representa el 40% de todos los casos en USA entre 94 y 98’. </a:t>
            </a:r>
            <a:endParaRPr sz="1784">
              <a:solidFill>
                <a:schemeClr val="dk1"/>
              </a:solidFill>
              <a:latin typeface="Arial"/>
              <a:ea typeface="Arial"/>
              <a:cs typeface="Arial"/>
              <a:sym typeface="Arial"/>
            </a:endParaRPr>
          </a:p>
          <a:p>
            <a:pPr indent="0" lvl="0" marL="0" rtl="0" algn="just">
              <a:spcBef>
                <a:spcPts val="661"/>
              </a:spcBef>
              <a:spcAft>
                <a:spcPts val="661"/>
              </a:spcAft>
              <a:buNone/>
            </a:pPr>
            <a:r>
              <a:rPr lang="es-CL" sz="1784">
                <a:solidFill>
                  <a:schemeClr val="dk1"/>
                </a:solidFill>
                <a:latin typeface="Arial"/>
                <a:ea typeface="Arial"/>
                <a:cs typeface="Arial"/>
                <a:sym typeface="Arial"/>
              </a:rPr>
              <a:t>Altos costos asociados -&gt; prevenir o retrasar la nefropatía diabética es prioritario!.</a:t>
            </a:r>
            <a:endParaRPr sz="1784">
              <a:solidFill>
                <a:schemeClr val="dk1"/>
              </a:solidFill>
              <a:latin typeface="Arial"/>
              <a:ea typeface="Arial"/>
              <a:cs typeface="Arial"/>
              <a:sym typeface="Arial"/>
            </a:endParaRPr>
          </a:p>
        </p:txBody>
      </p:sp>
      <p:graphicFrame>
        <p:nvGraphicFramePr>
          <p:cNvPr id="112" name="Google Shape;112;p14"/>
          <p:cNvGraphicFramePr/>
          <p:nvPr/>
        </p:nvGraphicFramePr>
        <p:xfrm>
          <a:off x="640713" y="4042963"/>
          <a:ext cx="3000000" cy="3000000"/>
        </p:xfrm>
        <a:graphic>
          <a:graphicData uri="http://schemas.openxmlformats.org/drawingml/2006/table">
            <a:tbl>
              <a:tblPr>
                <a:noFill/>
                <a:tableStyleId>{021815CA-9A50-4816-A7E5-7095CE58F69A}</a:tableStyleId>
              </a:tblPr>
              <a:tblGrid>
                <a:gridCol w="1685875"/>
                <a:gridCol w="6801550"/>
              </a:tblGrid>
              <a:tr h="1036275">
                <a:tc>
                  <a:txBody>
                    <a:bodyPr/>
                    <a:lstStyle/>
                    <a:p>
                      <a:pPr indent="0" lvl="0" marL="0" rtl="0" algn="l">
                        <a:spcBef>
                          <a:spcPts val="0"/>
                        </a:spcBef>
                        <a:spcAft>
                          <a:spcPts val="0"/>
                        </a:spcAft>
                        <a:buNone/>
                      </a:pPr>
                      <a:r>
                        <a:rPr b="1" lang="es-CL" sz="1600">
                          <a:solidFill>
                            <a:schemeClr val="lt1"/>
                          </a:solidFill>
                        </a:rPr>
                        <a:t>Lewis (1993)</a:t>
                      </a:r>
                      <a:endParaRPr b="1" sz="1600">
                        <a:solidFill>
                          <a:schemeClr val="lt1"/>
                        </a:solidFill>
                      </a:endParaRPr>
                    </a:p>
                    <a:p>
                      <a:pPr indent="0" lvl="0" marL="0" rtl="0" algn="l">
                        <a:spcBef>
                          <a:spcPts val="0"/>
                        </a:spcBef>
                        <a:spcAft>
                          <a:spcPts val="0"/>
                        </a:spcAft>
                        <a:buNone/>
                      </a:pPr>
                      <a:r>
                        <a:rPr b="1" lang="es-CL" sz="1600">
                          <a:solidFill>
                            <a:schemeClr val="lt1"/>
                          </a:solidFill>
                        </a:rPr>
                        <a:t>n.409</a:t>
                      </a:r>
                      <a:endParaRPr b="1" sz="16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D7D31"/>
                    </a:solidFill>
                  </a:tcPr>
                </a:tc>
                <a:tc>
                  <a:txBody>
                    <a:bodyPr/>
                    <a:lstStyle/>
                    <a:p>
                      <a:pPr indent="0" lvl="0" marL="0" rtl="0" algn="l">
                        <a:spcBef>
                          <a:spcPts val="0"/>
                        </a:spcBef>
                        <a:spcAft>
                          <a:spcPts val="0"/>
                        </a:spcAft>
                        <a:buNone/>
                      </a:pPr>
                      <a:r>
                        <a:rPr b="1" lang="es-CL">
                          <a:solidFill>
                            <a:schemeClr val="dk1"/>
                          </a:solidFill>
                        </a:rPr>
                        <a:t>¿Tiene el captopril propiedades protectoras renales independiente de su efecto sobre la PA?  </a:t>
                      </a:r>
                      <a:endParaRPr b="1">
                        <a:solidFill>
                          <a:schemeClr val="dk1"/>
                        </a:solidFill>
                      </a:endParaRPr>
                    </a:p>
                    <a:p>
                      <a:pPr indent="0" lvl="0" marL="0" rtl="0" algn="l">
                        <a:spcBef>
                          <a:spcPts val="0"/>
                        </a:spcBef>
                        <a:spcAft>
                          <a:spcPts val="0"/>
                        </a:spcAft>
                        <a:buNone/>
                      </a:pPr>
                      <a:r>
                        <a:rPr lang="es-CL">
                          <a:solidFill>
                            <a:schemeClr val="dk1"/>
                          </a:solidFill>
                        </a:rPr>
                        <a:t>Pacientes DM1</a:t>
                      </a:r>
                      <a:endParaRPr>
                        <a:solidFill>
                          <a:schemeClr val="dk1"/>
                        </a:solidFill>
                      </a:endParaRPr>
                    </a:p>
                    <a:p>
                      <a:pPr indent="0" lvl="0" marL="0" rtl="0" algn="l">
                        <a:spcBef>
                          <a:spcPts val="0"/>
                        </a:spcBef>
                        <a:spcAft>
                          <a:spcPts val="0"/>
                        </a:spcAft>
                        <a:buNone/>
                      </a:pPr>
                      <a:r>
                        <a:rPr lang="es-CL">
                          <a:solidFill>
                            <a:schemeClr val="dk1"/>
                          </a:solidFill>
                        </a:rPr>
                        <a:t> ID con proteinuria </a:t>
                      </a:r>
                      <a:r>
                        <a:rPr lang="es-CL">
                          <a:solidFill>
                            <a:schemeClr val="dk1"/>
                          </a:solidFill>
                          <a:highlight>
                            <a:srgbClr val="FFFFFF"/>
                          </a:highlight>
                        </a:rPr>
                        <a:t>≥ 500mg/día y Crea ≤ 2.5 Captopril vs placebo.</a:t>
                      </a:r>
                      <a:endParaRPr>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70525">
                <a:tc>
                  <a:txBody>
                    <a:bodyPr/>
                    <a:lstStyle/>
                    <a:p>
                      <a:pPr indent="0" lvl="0" marL="0" rtl="0" algn="l">
                        <a:spcBef>
                          <a:spcPts val="0"/>
                        </a:spcBef>
                        <a:spcAft>
                          <a:spcPts val="0"/>
                        </a:spcAft>
                        <a:buNone/>
                      </a:pPr>
                      <a:r>
                        <a:rPr b="1" lang="es-CL" sz="1600">
                          <a:solidFill>
                            <a:schemeClr val="lt1"/>
                          </a:solidFill>
                        </a:rPr>
                        <a:t>HOPE(2001)</a:t>
                      </a:r>
                      <a:endParaRPr b="1" sz="1600">
                        <a:solidFill>
                          <a:schemeClr val="lt1"/>
                        </a:solidFill>
                      </a:endParaRPr>
                    </a:p>
                    <a:p>
                      <a:pPr indent="0" lvl="0" marL="0" rtl="0" algn="l">
                        <a:spcBef>
                          <a:spcPts val="0"/>
                        </a:spcBef>
                        <a:spcAft>
                          <a:spcPts val="0"/>
                        </a:spcAft>
                        <a:buNone/>
                      </a:pPr>
                      <a:r>
                        <a:rPr b="1" lang="es-CL" sz="1600">
                          <a:solidFill>
                            <a:schemeClr val="lt1"/>
                          </a:solidFill>
                        </a:rPr>
                        <a:t>n.9297</a:t>
                      </a:r>
                      <a:endParaRPr b="1" sz="16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D7D31"/>
                    </a:solidFill>
                  </a:tcPr>
                </a:tc>
                <a:tc>
                  <a:txBody>
                    <a:bodyPr/>
                    <a:lstStyle/>
                    <a:p>
                      <a:pPr indent="0" lvl="0" marL="0" rtl="0" algn="l">
                        <a:spcBef>
                          <a:spcPts val="0"/>
                        </a:spcBef>
                        <a:spcAft>
                          <a:spcPts val="0"/>
                        </a:spcAft>
                        <a:buNone/>
                      </a:pPr>
                      <a:r>
                        <a:rPr b="1" lang="es-CL"/>
                        <a:t>Efectos del raimipril en diferentes resultados CV. </a:t>
                      </a:r>
                      <a:r>
                        <a:rPr lang="es-CL"/>
                        <a:t>Ramipril vs Placebo en p</a:t>
                      </a:r>
                      <a:r>
                        <a:rPr lang="es-CL"/>
                        <a:t>acientes con enf vascular documentada o DM + otro FR. 980 con Enf Renal, 8307 sin enfermedad renal</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113" name="Google Shape;113;p14"/>
          <p:cNvSpPr txBox="1"/>
          <p:nvPr/>
        </p:nvSpPr>
        <p:spPr>
          <a:xfrm>
            <a:off x="260627" y="6357475"/>
            <a:ext cx="95682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s-CL">
                <a:solidFill>
                  <a:schemeClr val="dk1"/>
                </a:solidFill>
              </a:rPr>
              <a:t>Interrumpir el eje RAA con IECA retarda la progresión de la enfermedad renal tanto en pacientes con DM1 como en no diabéticos con nefropatía. ¿Pasará lo mismo si usamos Losartán en personas con DM2?</a:t>
            </a:r>
            <a:endParaRPr sz="1700">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5"/>
          <p:cNvSpPr txBox="1"/>
          <p:nvPr>
            <p:ph type="title"/>
          </p:nvPr>
        </p:nvSpPr>
        <p:spPr>
          <a:xfrm>
            <a:off x="552124" y="40346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s-CL"/>
              <a:t>METODOLOGÍA</a:t>
            </a:r>
            <a:endParaRPr/>
          </a:p>
        </p:txBody>
      </p:sp>
      <p:sp>
        <p:nvSpPr>
          <p:cNvPr id="120" name="Google Shape;120;p15"/>
          <p:cNvSpPr txBox="1"/>
          <p:nvPr/>
        </p:nvSpPr>
        <p:spPr>
          <a:xfrm>
            <a:off x="952800" y="6946875"/>
            <a:ext cx="7810500" cy="464100"/>
          </a:xfrm>
          <a:prstGeom prst="rect">
            <a:avLst/>
          </a:prstGeom>
          <a:solidFill>
            <a:schemeClr val="accent4"/>
          </a:solidFill>
          <a:ln>
            <a:noFill/>
          </a:ln>
        </p:spPr>
        <p:txBody>
          <a:bodyPr anchorCtr="0" anchor="t" bIns="45700" lIns="91425" spcFirstLastPara="1" rIns="91425" wrap="square" tIns="45700">
            <a:normAutofit/>
          </a:bodyPr>
          <a:lstStyle/>
          <a:p>
            <a:pPr indent="0" lvl="0" marL="0" rtl="0" algn="ctr">
              <a:spcBef>
                <a:spcPts val="0"/>
              </a:spcBef>
              <a:spcAft>
                <a:spcPts val="0"/>
              </a:spcAft>
              <a:buNone/>
            </a:pPr>
            <a:r>
              <a:rPr b="1" lang="es-CL" sz="2184">
                <a:solidFill>
                  <a:srgbClr val="FFFFFF"/>
                </a:solidFill>
                <a:latin typeface="Gill Sans"/>
                <a:ea typeface="Gill Sans"/>
                <a:cs typeface="Gill Sans"/>
                <a:sym typeface="Gill Sans"/>
              </a:rPr>
              <a:t>Análisis por Intención a tratar + 2do análisis por protocolo</a:t>
            </a:r>
            <a:endParaRPr b="1" sz="2184">
              <a:solidFill>
                <a:srgbClr val="FFFFFF"/>
              </a:solidFill>
              <a:latin typeface="Gill Sans"/>
              <a:ea typeface="Gill Sans"/>
              <a:cs typeface="Gill Sans"/>
              <a:sym typeface="Gill Sans"/>
            </a:endParaRPr>
          </a:p>
        </p:txBody>
      </p:sp>
      <p:graphicFrame>
        <p:nvGraphicFramePr>
          <p:cNvPr id="121" name="Google Shape;121;p15"/>
          <p:cNvGraphicFramePr/>
          <p:nvPr/>
        </p:nvGraphicFramePr>
        <p:xfrm>
          <a:off x="326850" y="1875925"/>
          <a:ext cx="3000000" cy="3000000"/>
        </p:xfrm>
        <a:graphic>
          <a:graphicData uri="http://schemas.openxmlformats.org/drawingml/2006/table">
            <a:tbl>
              <a:tblPr>
                <a:noFill/>
                <a:tableStyleId>{AD5F062E-1E1F-4D04-AB80-D42CD002B3A8}</a:tableStyleId>
              </a:tblPr>
              <a:tblGrid>
                <a:gridCol w="480100"/>
                <a:gridCol w="8939450"/>
              </a:tblGrid>
              <a:tr h="854575">
                <a:tc gridSpan="2">
                  <a:txBody>
                    <a:bodyPr/>
                    <a:lstStyle/>
                    <a:p>
                      <a:pPr indent="0" lvl="0" marL="0" rtl="0" algn="l">
                        <a:lnSpc>
                          <a:spcPct val="115000"/>
                        </a:lnSpc>
                        <a:spcBef>
                          <a:spcPts val="0"/>
                        </a:spcBef>
                        <a:spcAft>
                          <a:spcPts val="0"/>
                        </a:spcAft>
                        <a:buClr>
                          <a:schemeClr val="dk1"/>
                        </a:buClr>
                        <a:buSzPts val="1100"/>
                        <a:buFont typeface="Arial"/>
                        <a:buNone/>
                      </a:pPr>
                      <a:r>
                        <a:rPr lang="es-CL" sz="1600">
                          <a:solidFill>
                            <a:schemeClr val="dk1"/>
                          </a:solidFill>
                        </a:rPr>
                        <a:t>Multinacional (250 centros en 28 países de Asia, Europa, América), </a:t>
                      </a:r>
                      <a:r>
                        <a:rPr lang="es-CL" sz="1600">
                          <a:solidFill>
                            <a:schemeClr val="dk1"/>
                          </a:solidFill>
                        </a:rPr>
                        <a:t>doble ciego, aleatorizados. </a:t>
                      </a:r>
                      <a:endParaRPr b="1" sz="1600">
                        <a:solidFill>
                          <a:schemeClr val="dk2"/>
                        </a:solidFill>
                      </a:endParaRPr>
                    </a:p>
                  </a:txBody>
                  <a:tcPr marT="91425" marB="91425" marR="68575" marL="68575" anchor="ctr">
                    <a:lnB cap="flat" cmpd="sng" w="12625">
                      <a:solidFill>
                        <a:srgbClr val="000000"/>
                      </a:solidFill>
                      <a:prstDash val="solid"/>
                      <a:round/>
                      <a:headEnd len="sm" w="sm" type="none"/>
                      <a:tailEnd len="sm" w="sm" type="none"/>
                    </a:lnB>
                  </a:tcPr>
                </a:tc>
                <a:tc hMerge="1"/>
              </a:tr>
              <a:tr h="698500">
                <a:tc>
                  <a:txBody>
                    <a:bodyPr/>
                    <a:lstStyle/>
                    <a:p>
                      <a:pPr indent="0" lvl="0" marL="0" marR="140599" rtl="0" algn="ctr">
                        <a:lnSpc>
                          <a:spcPct val="115000"/>
                        </a:lnSpc>
                        <a:spcBef>
                          <a:spcPts val="1200"/>
                        </a:spcBef>
                        <a:spcAft>
                          <a:spcPts val="0"/>
                        </a:spcAft>
                        <a:buNone/>
                      </a:pPr>
                      <a:r>
                        <a:rPr b="1" lang="es-CL" sz="1900">
                          <a:solidFill>
                            <a:schemeClr val="dk2"/>
                          </a:solidFill>
                        </a:rPr>
                        <a:t>P</a:t>
                      </a:r>
                      <a:endParaRPr b="1" sz="1900">
                        <a:solidFill>
                          <a:schemeClr val="dk2"/>
                        </a:solidFill>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EA9999"/>
                    </a:solidFill>
                  </a:tcPr>
                </a:tc>
                <a:tc>
                  <a:txBody>
                    <a:bodyPr/>
                    <a:lstStyle/>
                    <a:p>
                      <a:pPr indent="0" lvl="0" marL="0" rtl="0" algn="l">
                        <a:lnSpc>
                          <a:spcPct val="115000"/>
                        </a:lnSpc>
                        <a:spcBef>
                          <a:spcPts val="0"/>
                        </a:spcBef>
                        <a:spcAft>
                          <a:spcPts val="0"/>
                        </a:spcAft>
                        <a:buNone/>
                      </a:pPr>
                      <a:r>
                        <a:rPr lang="es-CL" sz="1500">
                          <a:solidFill>
                            <a:schemeClr val="dk1"/>
                          </a:solidFill>
                        </a:rPr>
                        <a:t>Pacientes de 31 a 70 años con diagnóstico de DM2 y nefropatía.</a:t>
                      </a:r>
                      <a:endParaRPr sz="1500">
                        <a:solidFill>
                          <a:schemeClr val="dk1"/>
                        </a:solidFill>
                      </a:endParaRPr>
                    </a:p>
                    <a:p>
                      <a:pPr indent="0" lvl="0" marL="0" rtl="0" algn="l">
                        <a:lnSpc>
                          <a:spcPct val="115000"/>
                        </a:lnSpc>
                        <a:spcBef>
                          <a:spcPts val="0"/>
                        </a:spcBef>
                        <a:spcAft>
                          <a:spcPts val="0"/>
                        </a:spcAft>
                        <a:buNone/>
                      </a:pPr>
                      <a:r>
                        <a:rPr lang="es-CL" sz="1500">
                          <a:solidFill>
                            <a:schemeClr val="dk1"/>
                          </a:solidFill>
                        </a:rPr>
                        <a:t>Nefropatía = 2 RAC &gt; 300 o Proteinuria de al menos 0.5 g/día + creatinina pl entre 1.3 y 3.</a:t>
                      </a:r>
                      <a:endParaRPr sz="1500">
                        <a:solidFill>
                          <a:schemeClr val="dk1"/>
                        </a:solidFill>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100000">
                <a:tc>
                  <a:txBody>
                    <a:bodyPr/>
                    <a:lstStyle/>
                    <a:p>
                      <a:pPr indent="0" lvl="0" marL="0" rtl="0" algn="ctr">
                        <a:lnSpc>
                          <a:spcPct val="115000"/>
                        </a:lnSpc>
                        <a:spcBef>
                          <a:spcPts val="1200"/>
                        </a:spcBef>
                        <a:spcAft>
                          <a:spcPts val="0"/>
                        </a:spcAft>
                        <a:buNone/>
                      </a:pPr>
                      <a:r>
                        <a:rPr b="1" lang="es-CL" sz="1900">
                          <a:solidFill>
                            <a:schemeClr val="dk2"/>
                          </a:solidFill>
                        </a:rPr>
                        <a:t>I</a:t>
                      </a:r>
                      <a:endParaRPr b="1" sz="1900">
                        <a:solidFill>
                          <a:schemeClr val="dk2"/>
                        </a:solidFill>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EA9999"/>
                    </a:solidFill>
                  </a:tcPr>
                </a:tc>
                <a:tc>
                  <a:txBody>
                    <a:bodyPr/>
                    <a:lstStyle/>
                    <a:p>
                      <a:pPr indent="0" lvl="0" marL="0" rtl="0" algn="just">
                        <a:lnSpc>
                          <a:spcPct val="115000"/>
                        </a:lnSpc>
                        <a:spcBef>
                          <a:spcPts val="1200"/>
                        </a:spcBef>
                        <a:spcAft>
                          <a:spcPts val="0"/>
                        </a:spcAft>
                        <a:buNone/>
                      </a:pPr>
                      <a:r>
                        <a:rPr lang="es-CL" sz="1500">
                          <a:solidFill>
                            <a:schemeClr val="dk1"/>
                          </a:solidFill>
                        </a:rPr>
                        <a:t>Losartan 50-100 mg al día.</a:t>
                      </a:r>
                      <a:endParaRPr sz="1500">
                        <a:solidFill>
                          <a:schemeClr val="dk1"/>
                        </a:solidFill>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61900">
                <a:tc>
                  <a:txBody>
                    <a:bodyPr/>
                    <a:lstStyle/>
                    <a:p>
                      <a:pPr indent="0" lvl="0" marL="0" rtl="0" algn="ctr">
                        <a:lnSpc>
                          <a:spcPct val="115000"/>
                        </a:lnSpc>
                        <a:spcBef>
                          <a:spcPts val="1200"/>
                        </a:spcBef>
                        <a:spcAft>
                          <a:spcPts val="0"/>
                        </a:spcAft>
                        <a:buNone/>
                      </a:pPr>
                      <a:r>
                        <a:rPr b="1" lang="es-CL" sz="1900">
                          <a:solidFill>
                            <a:schemeClr val="dk2"/>
                          </a:solidFill>
                        </a:rPr>
                        <a:t>C</a:t>
                      </a:r>
                      <a:endParaRPr b="1" sz="1900">
                        <a:solidFill>
                          <a:schemeClr val="dk2"/>
                        </a:solidFill>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EA9999"/>
                    </a:solidFill>
                  </a:tcPr>
                </a:tc>
                <a:tc>
                  <a:txBody>
                    <a:bodyPr/>
                    <a:lstStyle/>
                    <a:p>
                      <a:pPr indent="0" lvl="0" marL="0" rtl="0" algn="just">
                        <a:lnSpc>
                          <a:spcPct val="115000"/>
                        </a:lnSpc>
                        <a:spcBef>
                          <a:spcPts val="1200"/>
                        </a:spcBef>
                        <a:spcAft>
                          <a:spcPts val="0"/>
                        </a:spcAft>
                        <a:buNone/>
                      </a:pPr>
                      <a:r>
                        <a:rPr lang="es-CL" sz="1500">
                          <a:solidFill>
                            <a:schemeClr val="dk1"/>
                          </a:solidFill>
                        </a:rPr>
                        <a:t>Placebo.</a:t>
                      </a:r>
                      <a:endParaRPr sz="1500">
                        <a:solidFill>
                          <a:schemeClr val="dk1"/>
                        </a:solidFill>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1027975">
                <a:tc>
                  <a:txBody>
                    <a:bodyPr/>
                    <a:lstStyle/>
                    <a:p>
                      <a:pPr indent="0" lvl="0" marL="0" rtl="0" algn="ctr">
                        <a:lnSpc>
                          <a:spcPct val="115000"/>
                        </a:lnSpc>
                        <a:spcBef>
                          <a:spcPts val="1200"/>
                        </a:spcBef>
                        <a:spcAft>
                          <a:spcPts val="0"/>
                        </a:spcAft>
                        <a:buNone/>
                      </a:pPr>
                      <a:r>
                        <a:rPr b="1" lang="es-CL" sz="1900">
                          <a:solidFill>
                            <a:schemeClr val="dk2"/>
                          </a:solidFill>
                        </a:rPr>
                        <a:t>O</a:t>
                      </a:r>
                      <a:endParaRPr b="1" sz="1900">
                        <a:solidFill>
                          <a:schemeClr val="dk2"/>
                        </a:solidFill>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EA9999"/>
                    </a:solidFill>
                  </a:tcPr>
                </a:tc>
                <a:tc>
                  <a:txBody>
                    <a:bodyPr/>
                    <a:lstStyle/>
                    <a:p>
                      <a:pPr indent="0" lvl="0" marL="0" rtl="0" algn="just">
                        <a:lnSpc>
                          <a:spcPct val="115000"/>
                        </a:lnSpc>
                        <a:spcBef>
                          <a:spcPts val="1200"/>
                        </a:spcBef>
                        <a:spcAft>
                          <a:spcPts val="0"/>
                        </a:spcAft>
                        <a:buNone/>
                      </a:pPr>
                      <a:r>
                        <a:rPr lang="es-CL" sz="1500">
                          <a:solidFill>
                            <a:schemeClr val="dk1"/>
                          </a:solidFill>
                        </a:rPr>
                        <a:t>Primario: Outcome compuesto de Aumento al doble de creatinina plasmática, ERCr et V, muerte. Secundario: combinación de morbilidad y mortalidad cardiovascular, proteinuria, tasa de progresión ERCr</a:t>
                      </a:r>
                      <a:endParaRPr sz="1500">
                        <a:solidFill>
                          <a:schemeClr val="dk1"/>
                        </a:solidFill>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643675">
                <a:tc>
                  <a:txBody>
                    <a:bodyPr/>
                    <a:lstStyle/>
                    <a:p>
                      <a:pPr indent="0" lvl="0" marL="0" rtl="0" algn="ctr">
                        <a:lnSpc>
                          <a:spcPct val="115000"/>
                        </a:lnSpc>
                        <a:spcBef>
                          <a:spcPts val="1200"/>
                        </a:spcBef>
                        <a:spcAft>
                          <a:spcPts val="0"/>
                        </a:spcAft>
                        <a:buNone/>
                      </a:pPr>
                      <a:r>
                        <a:rPr b="1" lang="es-CL" sz="1900">
                          <a:solidFill>
                            <a:schemeClr val="dk2"/>
                          </a:solidFill>
                        </a:rPr>
                        <a:t>T</a:t>
                      </a:r>
                      <a:endParaRPr b="1" sz="1900">
                        <a:solidFill>
                          <a:schemeClr val="dk2"/>
                        </a:solidFill>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EA9999"/>
                    </a:solidFill>
                  </a:tcPr>
                </a:tc>
                <a:tc>
                  <a:txBody>
                    <a:bodyPr/>
                    <a:lstStyle/>
                    <a:p>
                      <a:pPr indent="0" lvl="0" marL="0" rtl="0" algn="just">
                        <a:lnSpc>
                          <a:spcPct val="115000"/>
                        </a:lnSpc>
                        <a:spcBef>
                          <a:spcPts val="1200"/>
                        </a:spcBef>
                        <a:spcAft>
                          <a:spcPts val="0"/>
                        </a:spcAft>
                        <a:buNone/>
                      </a:pPr>
                      <a:r>
                        <a:rPr lang="es-CL" sz="1500">
                          <a:solidFill>
                            <a:schemeClr val="dk1"/>
                          </a:solidFill>
                        </a:rPr>
                        <a:t>Reclutamiento por un año, seguimiento planificado: 3.5 años desde último pcte reclutado.  Estudio finalizado a los 3.4 años</a:t>
                      </a:r>
                      <a:endParaRPr sz="1500">
                        <a:solidFill>
                          <a:schemeClr val="dk1"/>
                        </a:solidFill>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6"/>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s-CL"/>
              <a:t>METODOLOGÍA</a:t>
            </a:r>
            <a:endParaRPr/>
          </a:p>
        </p:txBody>
      </p:sp>
      <p:sp>
        <p:nvSpPr>
          <p:cNvPr id="128" name="Google Shape;128;p16"/>
          <p:cNvSpPr txBox="1"/>
          <p:nvPr>
            <p:ph idx="1" type="body"/>
          </p:nvPr>
        </p:nvSpPr>
        <p:spPr>
          <a:xfrm>
            <a:off x="640724" y="2455961"/>
            <a:ext cx="8808000" cy="4002300"/>
          </a:xfrm>
          <a:prstGeom prst="rect">
            <a:avLst/>
          </a:prstGeom>
        </p:spPr>
        <p:txBody>
          <a:bodyPr anchorCtr="0" anchor="ctr" bIns="45700" lIns="91425" spcFirstLastPara="1" rIns="91425" wrap="square" tIns="45700">
            <a:normAutofit/>
          </a:bodyPr>
          <a:lstStyle/>
          <a:p>
            <a:pPr indent="0" lvl="0" marL="0" rtl="0" algn="l">
              <a:spcBef>
                <a:spcPts val="360"/>
              </a:spcBef>
              <a:spcAft>
                <a:spcPts val="0"/>
              </a:spcAft>
              <a:buNone/>
            </a:pPr>
            <a:r>
              <a:rPr lang="es-CL"/>
              <a:t>1513 pctes, aleatorizados, estratificación por RAC &gt; o &lt; 2.000.</a:t>
            </a:r>
            <a:endParaRPr/>
          </a:p>
          <a:p>
            <a:pPr indent="0" lvl="0" marL="0" rtl="0" algn="l">
              <a:spcBef>
                <a:spcPts val="661"/>
              </a:spcBef>
              <a:spcAft>
                <a:spcPts val="0"/>
              </a:spcAft>
              <a:buNone/>
            </a:pPr>
            <a:r>
              <a:rPr lang="es-CL"/>
              <a:t>Mantuvieron terapia antihipertensiva convencional.</a:t>
            </a:r>
            <a:endParaRPr/>
          </a:p>
          <a:p>
            <a:pPr indent="0" lvl="0" marL="0" rtl="0" algn="l">
              <a:spcBef>
                <a:spcPts val="661"/>
              </a:spcBef>
              <a:spcAft>
                <a:spcPts val="0"/>
              </a:spcAft>
              <a:buNone/>
            </a:pPr>
            <a:r>
              <a:rPr lang="es-CL" sz="1784"/>
              <a:t>	Si previo al estudio estaban con IECA o ARAII, éste se cambió por otro antihipertensivo.</a:t>
            </a:r>
            <a:endParaRPr sz="1784"/>
          </a:p>
          <a:p>
            <a:pPr indent="0" lvl="0" marL="0" rtl="0" algn="l">
              <a:spcBef>
                <a:spcPts val="661"/>
              </a:spcBef>
              <a:spcAft>
                <a:spcPts val="0"/>
              </a:spcAft>
              <a:buNone/>
            </a:pPr>
            <a:r>
              <a:rPr lang="es-CL"/>
              <a:t>Primera evaluación a las 4 semanas (evaluar ajuste dosis fármaco para PA &lt;140/90)</a:t>
            </a:r>
            <a:endParaRPr/>
          </a:p>
          <a:p>
            <a:pPr indent="0" lvl="0" marL="0" rtl="0" algn="l">
              <a:spcBef>
                <a:spcPts val="661"/>
              </a:spcBef>
              <a:spcAft>
                <a:spcPts val="0"/>
              </a:spcAft>
              <a:buNone/>
            </a:pPr>
            <a:r>
              <a:rPr lang="es-CL"/>
              <a:t>Mantuvieron “atención estándar” de diabetes.</a:t>
            </a:r>
            <a:endParaRPr/>
          </a:p>
          <a:p>
            <a:pPr indent="0" lvl="0" marL="0" rtl="0" algn="l">
              <a:spcBef>
                <a:spcPts val="661"/>
              </a:spcBef>
              <a:spcAft>
                <a:spcPts val="0"/>
              </a:spcAft>
              <a:buNone/>
            </a:pPr>
            <a:r>
              <a:rPr lang="es-CL"/>
              <a:t>Controles cada 3 meses (o menos, de ser necesario)</a:t>
            </a:r>
            <a:endParaRPr/>
          </a:p>
          <a:p>
            <a:pPr indent="0" lvl="0" marL="0" rtl="0" algn="l">
              <a:spcBef>
                <a:spcPts val="661"/>
              </a:spcBef>
              <a:spcAft>
                <a:spcPts val="661"/>
              </a:spcAft>
              <a:buNone/>
            </a:pPr>
            <a:r>
              <a:rPr lang="es-CL"/>
              <a:t>Pacientes que abandonaron terapia → Mantuvieron seguimiento.</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7"/>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s-CL"/>
              <a:t>METODOLOGÍA</a:t>
            </a:r>
            <a:endParaRPr/>
          </a:p>
        </p:txBody>
      </p:sp>
      <p:sp>
        <p:nvSpPr>
          <p:cNvPr id="135" name="Google Shape;135;p17"/>
          <p:cNvSpPr txBox="1"/>
          <p:nvPr>
            <p:ph idx="1" type="body"/>
          </p:nvPr>
        </p:nvSpPr>
        <p:spPr>
          <a:xfrm>
            <a:off x="640724" y="2455961"/>
            <a:ext cx="8808000" cy="4002300"/>
          </a:xfrm>
          <a:prstGeom prst="rect">
            <a:avLst/>
          </a:prstGeom>
        </p:spPr>
        <p:txBody>
          <a:bodyPr anchorCtr="0" anchor="ctr" bIns="45700" lIns="91425" spcFirstLastPara="1" rIns="91425" wrap="square" tIns="45700">
            <a:noAutofit/>
          </a:bodyPr>
          <a:lstStyle/>
          <a:p>
            <a:pPr indent="0" lvl="0" marL="0" rtl="0" algn="l">
              <a:lnSpc>
                <a:spcPct val="80000"/>
              </a:lnSpc>
              <a:spcBef>
                <a:spcPts val="360"/>
              </a:spcBef>
              <a:spcAft>
                <a:spcPts val="0"/>
              </a:spcAft>
              <a:buNone/>
            </a:pPr>
            <a:r>
              <a:rPr lang="es-CL" sz="2184"/>
              <a:t>Pérdida de 3 pacientes</a:t>
            </a:r>
            <a:endParaRPr sz="2184"/>
          </a:p>
          <a:p>
            <a:pPr indent="0" lvl="0" marL="0" rtl="0" algn="l">
              <a:lnSpc>
                <a:spcPct val="80000"/>
              </a:lnSpc>
              <a:spcBef>
                <a:spcPts val="661"/>
              </a:spcBef>
              <a:spcAft>
                <a:spcPts val="0"/>
              </a:spcAft>
              <a:buNone/>
            </a:pPr>
            <a:r>
              <a:t/>
            </a:r>
            <a:endParaRPr sz="2184"/>
          </a:p>
          <a:p>
            <a:pPr indent="0" lvl="0" marL="0" rtl="0" algn="l">
              <a:lnSpc>
                <a:spcPct val="80000"/>
              </a:lnSpc>
              <a:spcBef>
                <a:spcPts val="661"/>
              </a:spcBef>
              <a:spcAft>
                <a:spcPts val="0"/>
              </a:spcAft>
              <a:buNone/>
            </a:pPr>
            <a:r>
              <a:rPr lang="es-CL" sz="2184"/>
              <a:t>¿Por qué un segundo análisis por protocolo?</a:t>
            </a:r>
            <a:endParaRPr sz="2184"/>
          </a:p>
          <a:p>
            <a:pPr indent="0" lvl="0" marL="0" rtl="0" algn="l">
              <a:lnSpc>
                <a:spcPct val="80000"/>
              </a:lnSpc>
              <a:spcBef>
                <a:spcPts val="661"/>
              </a:spcBef>
              <a:spcAft>
                <a:spcPts val="0"/>
              </a:spcAft>
              <a:buNone/>
            </a:pPr>
            <a:r>
              <a:t/>
            </a:r>
            <a:endParaRPr sz="2184"/>
          </a:p>
          <a:p>
            <a:pPr indent="0" lvl="0" marL="0" rtl="0" algn="l">
              <a:lnSpc>
                <a:spcPct val="80000"/>
              </a:lnSpc>
              <a:spcBef>
                <a:spcPts val="661"/>
              </a:spcBef>
              <a:spcAft>
                <a:spcPts val="0"/>
              </a:spcAft>
              <a:buNone/>
            </a:pPr>
            <a:r>
              <a:rPr lang="es-CL" sz="2184"/>
              <a:t>¿Por qué excluir outcomes no fatales en los pacientes que fallecieron durante el estudio?</a:t>
            </a:r>
            <a:endParaRPr sz="2184"/>
          </a:p>
          <a:p>
            <a:pPr indent="0" lvl="0" marL="0" rtl="0" algn="l">
              <a:lnSpc>
                <a:spcPct val="80000"/>
              </a:lnSpc>
              <a:spcBef>
                <a:spcPts val="661"/>
              </a:spcBef>
              <a:spcAft>
                <a:spcPts val="0"/>
              </a:spcAft>
              <a:buNone/>
            </a:pPr>
            <a:r>
              <a:t/>
            </a:r>
            <a:endParaRPr sz="2184"/>
          </a:p>
          <a:p>
            <a:pPr indent="0" lvl="0" marL="0" rtl="0" algn="l">
              <a:lnSpc>
                <a:spcPct val="80000"/>
              </a:lnSpc>
              <a:spcBef>
                <a:spcPts val="661"/>
              </a:spcBef>
              <a:spcAft>
                <a:spcPts val="0"/>
              </a:spcAft>
              <a:buNone/>
            </a:pPr>
            <a:r>
              <a:rPr lang="es-CL" sz="2184"/>
              <a:t>No se describe IC en población de estudio. Ni control de DM al </a:t>
            </a:r>
            <a:r>
              <a:rPr lang="es-CL" sz="2184"/>
              <a:t>término</a:t>
            </a:r>
            <a:r>
              <a:rPr lang="es-CL" sz="2184"/>
              <a:t>.</a:t>
            </a:r>
            <a:endParaRPr sz="2184"/>
          </a:p>
          <a:p>
            <a:pPr indent="0" lvl="0" marL="0" rtl="0" algn="l">
              <a:lnSpc>
                <a:spcPct val="80000"/>
              </a:lnSpc>
              <a:spcBef>
                <a:spcPts val="661"/>
              </a:spcBef>
              <a:spcAft>
                <a:spcPts val="0"/>
              </a:spcAft>
              <a:buNone/>
            </a:pPr>
            <a:r>
              <a:t/>
            </a:r>
            <a:endParaRPr sz="2184"/>
          </a:p>
          <a:p>
            <a:pPr indent="0" lvl="0" marL="0" rtl="0" algn="l">
              <a:lnSpc>
                <a:spcPct val="80000"/>
              </a:lnSpc>
              <a:spcBef>
                <a:spcPts val="661"/>
              </a:spcBef>
              <a:spcAft>
                <a:spcPts val="0"/>
              </a:spcAft>
              <a:buNone/>
            </a:pPr>
            <a:r>
              <a:rPr lang="es-CL" sz="2184"/>
              <a:t>Interrupción por efectos adversos &gt; en grupo control</a:t>
            </a:r>
            <a:endParaRPr sz="2184"/>
          </a:p>
          <a:p>
            <a:pPr indent="0" lvl="0" marL="0" rtl="0" algn="l">
              <a:lnSpc>
                <a:spcPct val="80000"/>
              </a:lnSpc>
              <a:spcBef>
                <a:spcPts val="661"/>
              </a:spcBef>
              <a:spcAft>
                <a:spcPts val="0"/>
              </a:spcAft>
              <a:buNone/>
            </a:pPr>
            <a:r>
              <a:rPr lang="es-CL" sz="2184"/>
              <a:t>	¿efecto de los otros fármacos? → No especificado</a:t>
            </a:r>
            <a:endParaRPr sz="2184"/>
          </a:p>
          <a:p>
            <a:pPr indent="0" lvl="0" marL="0" rtl="0" algn="l">
              <a:lnSpc>
                <a:spcPct val="80000"/>
              </a:lnSpc>
              <a:spcBef>
                <a:spcPts val="661"/>
              </a:spcBef>
              <a:spcAft>
                <a:spcPts val="661"/>
              </a:spcAft>
              <a:buNone/>
            </a:pPr>
            <a:r>
              <a:t/>
            </a:r>
            <a:endParaRPr sz="2184"/>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8"/>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t/>
            </a:r>
            <a:endParaRPr/>
          </a:p>
        </p:txBody>
      </p:sp>
      <p:sp>
        <p:nvSpPr>
          <p:cNvPr id="142" name="Google Shape;142;p18"/>
          <p:cNvSpPr txBox="1"/>
          <p:nvPr>
            <p:ph idx="1" type="body"/>
          </p:nvPr>
        </p:nvSpPr>
        <p:spPr>
          <a:xfrm>
            <a:off x="640724" y="2455961"/>
            <a:ext cx="8808000" cy="4002300"/>
          </a:xfrm>
          <a:prstGeom prst="rect">
            <a:avLst/>
          </a:prstGeom>
        </p:spPr>
        <p:txBody>
          <a:bodyPr anchorCtr="0" anchor="ctr" bIns="45700" lIns="91425" spcFirstLastPara="1" rIns="91425" wrap="square" tIns="45700">
            <a:normAutofit/>
          </a:bodyPr>
          <a:lstStyle/>
          <a:p>
            <a:pPr indent="0" lvl="0" marL="0" rtl="0" algn="l">
              <a:spcBef>
                <a:spcPts val="360"/>
              </a:spcBef>
              <a:spcAft>
                <a:spcPts val="661"/>
              </a:spcAft>
              <a:buNone/>
            </a:pPr>
            <a:r>
              <a:t/>
            </a:r>
            <a:endParaRPr/>
          </a:p>
        </p:txBody>
      </p:sp>
      <p:pic>
        <p:nvPicPr>
          <p:cNvPr id="143" name="Google Shape;143;p18"/>
          <p:cNvPicPr preferRelativeResize="0"/>
          <p:nvPr/>
        </p:nvPicPr>
        <p:blipFill>
          <a:blip r:embed="rId3">
            <a:alphaModFix/>
          </a:blip>
          <a:stretch>
            <a:fillRect/>
          </a:stretch>
        </p:blipFill>
        <p:spPr>
          <a:xfrm>
            <a:off x="990425" y="313400"/>
            <a:ext cx="4134550" cy="3368088"/>
          </a:xfrm>
          <a:prstGeom prst="rect">
            <a:avLst/>
          </a:prstGeom>
          <a:noFill/>
          <a:ln>
            <a:noFill/>
          </a:ln>
        </p:spPr>
      </p:pic>
      <p:pic>
        <p:nvPicPr>
          <p:cNvPr id="144" name="Google Shape;144;p18"/>
          <p:cNvPicPr preferRelativeResize="0"/>
          <p:nvPr/>
        </p:nvPicPr>
        <p:blipFill>
          <a:blip r:embed="rId4">
            <a:alphaModFix/>
          </a:blip>
          <a:stretch>
            <a:fillRect/>
          </a:stretch>
        </p:blipFill>
        <p:spPr>
          <a:xfrm>
            <a:off x="5444911" y="321550"/>
            <a:ext cx="4134537" cy="3351799"/>
          </a:xfrm>
          <a:prstGeom prst="rect">
            <a:avLst/>
          </a:prstGeom>
          <a:noFill/>
          <a:ln>
            <a:noFill/>
          </a:ln>
        </p:spPr>
      </p:pic>
      <p:pic>
        <p:nvPicPr>
          <p:cNvPr id="145" name="Google Shape;145;p18"/>
          <p:cNvPicPr preferRelativeResize="0"/>
          <p:nvPr/>
        </p:nvPicPr>
        <p:blipFill>
          <a:blip r:embed="rId5">
            <a:alphaModFix/>
          </a:blip>
          <a:stretch>
            <a:fillRect/>
          </a:stretch>
        </p:blipFill>
        <p:spPr>
          <a:xfrm>
            <a:off x="580619" y="3780050"/>
            <a:ext cx="4603124" cy="3641409"/>
          </a:xfrm>
          <a:prstGeom prst="rect">
            <a:avLst/>
          </a:prstGeom>
          <a:noFill/>
          <a:ln>
            <a:noFill/>
          </a:ln>
        </p:spPr>
      </p:pic>
      <p:pic>
        <p:nvPicPr>
          <p:cNvPr id="146" name="Google Shape;146;p18"/>
          <p:cNvPicPr preferRelativeResize="0"/>
          <p:nvPr/>
        </p:nvPicPr>
        <p:blipFill>
          <a:blip r:embed="rId6">
            <a:alphaModFix/>
          </a:blip>
          <a:stretch>
            <a:fillRect/>
          </a:stretch>
        </p:blipFill>
        <p:spPr>
          <a:xfrm>
            <a:off x="5662850" y="3780050"/>
            <a:ext cx="4134550" cy="337165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9"/>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t/>
            </a:r>
            <a:endParaRPr/>
          </a:p>
        </p:txBody>
      </p:sp>
      <p:sp>
        <p:nvSpPr>
          <p:cNvPr id="153" name="Google Shape;153;p19"/>
          <p:cNvSpPr txBox="1"/>
          <p:nvPr>
            <p:ph idx="1" type="body"/>
          </p:nvPr>
        </p:nvSpPr>
        <p:spPr>
          <a:xfrm>
            <a:off x="640725" y="5541257"/>
            <a:ext cx="8808000" cy="1343400"/>
          </a:xfrm>
          <a:prstGeom prst="rect">
            <a:avLst/>
          </a:prstGeom>
        </p:spPr>
        <p:txBody>
          <a:bodyPr anchorCtr="0" anchor="ctr" bIns="45700" lIns="91425" spcFirstLastPara="1" rIns="91425" wrap="square" tIns="45700">
            <a:normAutofit lnSpcReduction="10000"/>
          </a:bodyPr>
          <a:lstStyle/>
          <a:p>
            <a:pPr indent="0" lvl="0" marL="0" rtl="0" algn="l">
              <a:spcBef>
                <a:spcPts val="360"/>
              </a:spcBef>
              <a:spcAft>
                <a:spcPts val="0"/>
              </a:spcAft>
              <a:buNone/>
            </a:pPr>
            <a:r>
              <a:rPr lang="es-CL"/>
              <a:t>Sin d</a:t>
            </a:r>
            <a:r>
              <a:rPr lang="es-CL"/>
              <a:t>iferencias significativas en el outcome compuesto de morbilidad y mortalidad por causas cardiovasculares.</a:t>
            </a:r>
            <a:endParaRPr/>
          </a:p>
          <a:p>
            <a:pPr indent="0" lvl="0" marL="0" rtl="0" algn="l">
              <a:spcBef>
                <a:spcPts val="661"/>
              </a:spcBef>
              <a:spcAft>
                <a:spcPts val="661"/>
              </a:spcAft>
              <a:buNone/>
            </a:pPr>
            <a:r>
              <a:rPr lang="es-CL"/>
              <a:t>Diferencia significativa Primera hospitalización por IC (11.9% vs 16,7%), reducción de riesgo 32% (p = 0,005)</a:t>
            </a:r>
            <a:endParaRPr/>
          </a:p>
        </p:txBody>
      </p:sp>
      <p:pic>
        <p:nvPicPr>
          <p:cNvPr id="154" name="Google Shape;154;p19"/>
          <p:cNvPicPr preferRelativeResize="0"/>
          <p:nvPr/>
        </p:nvPicPr>
        <p:blipFill>
          <a:blip r:embed="rId3">
            <a:alphaModFix/>
          </a:blip>
          <a:stretch>
            <a:fillRect/>
          </a:stretch>
        </p:blipFill>
        <p:spPr>
          <a:xfrm>
            <a:off x="752875" y="918050"/>
            <a:ext cx="8583698" cy="380610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0"/>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t/>
            </a:r>
            <a:endParaRPr/>
          </a:p>
        </p:txBody>
      </p:sp>
      <p:sp>
        <p:nvSpPr>
          <p:cNvPr id="161" name="Google Shape;161;p20"/>
          <p:cNvSpPr txBox="1"/>
          <p:nvPr>
            <p:ph idx="1" type="body"/>
          </p:nvPr>
        </p:nvSpPr>
        <p:spPr>
          <a:xfrm>
            <a:off x="640724" y="2455961"/>
            <a:ext cx="8808000" cy="4002300"/>
          </a:xfrm>
          <a:prstGeom prst="rect">
            <a:avLst/>
          </a:prstGeom>
        </p:spPr>
        <p:txBody>
          <a:bodyPr anchorCtr="0" anchor="ctr" bIns="45700" lIns="91425" spcFirstLastPara="1" rIns="91425" wrap="square" tIns="45700">
            <a:normAutofit/>
          </a:bodyPr>
          <a:lstStyle/>
          <a:p>
            <a:pPr indent="0" lvl="0" marL="0" rtl="0" algn="l">
              <a:spcBef>
                <a:spcPts val="360"/>
              </a:spcBef>
              <a:spcAft>
                <a:spcPts val="661"/>
              </a:spcAft>
              <a:buNone/>
            </a:pPr>
            <a:r>
              <a:t/>
            </a:r>
            <a:endParaRPr/>
          </a:p>
        </p:txBody>
      </p:sp>
      <p:pic>
        <p:nvPicPr>
          <p:cNvPr id="162" name="Google Shape;162;p20"/>
          <p:cNvPicPr preferRelativeResize="0"/>
          <p:nvPr/>
        </p:nvPicPr>
        <p:blipFill>
          <a:blip r:embed="rId3">
            <a:alphaModFix/>
          </a:blip>
          <a:stretch>
            <a:fillRect/>
          </a:stretch>
        </p:blipFill>
        <p:spPr>
          <a:xfrm>
            <a:off x="1002938" y="791338"/>
            <a:ext cx="8074751" cy="59769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1"/>
          <p:cNvSpPr txBox="1"/>
          <p:nvPr>
            <p:ph type="title"/>
          </p:nvPr>
        </p:nvSpPr>
        <p:spPr>
          <a:xfrm>
            <a:off x="640724" y="757813"/>
            <a:ext cx="8808000" cy="1194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s-CL"/>
              <a:t>VALIDEZ INTERNA</a:t>
            </a:r>
            <a:endParaRPr/>
          </a:p>
        </p:txBody>
      </p:sp>
      <p:grpSp>
        <p:nvGrpSpPr>
          <p:cNvPr id="169" name="Google Shape;169;p21"/>
          <p:cNvGrpSpPr/>
          <p:nvPr/>
        </p:nvGrpSpPr>
        <p:grpSpPr>
          <a:xfrm>
            <a:off x="519423" y="5053671"/>
            <a:ext cx="9060293" cy="860231"/>
            <a:chOff x="1593000" y="2322568"/>
            <a:chExt cx="5957975" cy="643500"/>
          </a:xfrm>
        </p:grpSpPr>
        <p:sp>
          <p:nvSpPr>
            <p:cNvPr id="170" name="Google Shape;170;p21"/>
            <p:cNvSpPr/>
            <p:nvPr/>
          </p:nvSpPr>
          <p:spPr>
            <a:xfrm>
              <a:off x="3728375" y="2322568"/>
              <a:ext cx="3822600" cy="643500"/>
            </a:xfrm>
            <a:prstGeom prst="rect">
              <a:avLst/>
            </a:prstGeom>
            <a:solidFill>
              <a:srgbClr val="EEEEEE"/>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171" name="Google Shape;171;p21"/>
            <p:cNvSpPr/>
            <p:nvPr/>
          </p:nvSpPr>
          <p:spPr>
            <a:xfrm flipH="1">
              <a:off x="2283025" y="2322575"/>
              <a:ext cx="1844400" cy="642600"/>
            </a:xfrm>
            <a:prstGeom prst="rect">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172" name="Google Shape;172;p21"/>
            <p:cNvSpPr/>
            <p:nvPr/>
          </p:nvSpPr>
          <p:spPr>
            <a:xfrm rot="-5400000">
              <a:off x="3501574" y="1934671"/>
              <a:ext cx="643356" cy="1419149"/>
            </a:xfrm>
            <a:prstGeom prst="flowChartOffpageConnector">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173" name="Google Shape;173;p21"/>
            <p:cNvSpPr/>
            <p:nvPr/>
          </p:nvSpPr>
          <p:spPr>
            <a:xfrm>
              <a:off x="2365074" y="2468978"/>
              <a:ext cx="1940700" cy="495900"/>
            </a:xfrm>
            <a:prstGeom prst="rect">
              <a:avLst/>
            </a:prstGeom>
            <a:noFill/>
            <a:ln>
              <a:noFill/>
            </a:ln>
          </p:spPr>
          <p:txBody>
            <a:bodyPr anchorCtr="0" anchor="ctr" bIns="100800" lIns="100800" spcFirstLastPara="1" rIns="100800" wrap="square" tIns="100800">
              <a:noAutofit/>
            </a:bodyPr>
            <a:lstStyle/>
            <a:p>
              <a:pPr indent="0" lvl="0" marL="0" rtl="0" algn="l">
                <a:spcBef>
                  <a:spcPts val="360"/>
                </a:spcBef>
                <a:spcAft>
                  <a:spcPts val="0"/>
                </a:spcAft>
                <a:buNone/>
              </a:pPr>
              <a:r>
                <a:rPr lang="es-CL" sz="2000">
                  <a:solidFill>
                    <a:schemeClr val="lt1"/>
                  </a:solidFill>
                  <a:latin typeface="Gill Sans"/>
                  <a:ea typeface="Gill Sans"/>
                  <a:cs typeface="Gill Sans"/>
                  <a:sym typeface="Gill Sans"/>
                </a:rPr>
                <a:t>¿Fue el espectro de pacientes adecuado?</a:t>
              </a:r>
              <a:endParaRPr sz="2000">
                <a:solidFill>
                  <a:schemeClr val="lt1"/>
                </a:solidFill>
                <a:latin typeface="Gill Sans"/>
                <a:ea typeface="Gill Sans"/>
                <a:cs typeface="Gill Sans"/>
                <a:sym typeface="Gill Sans"/>
              </a:endParaRPr>
            </a:p>
            <a:p>
              <a:pPr indent="0" lvl="0" marL="0" rtl="0" algn="l">
                <a:lnSpc>
                  <a:spcPct val="115000"/>
                </a:lnSpc>
                <a:spcBef>
                  <a:spcPts val="661"/>
                </a:spcBef>
                <a:spcAft>
                  <a:spcPts val="0"/>
                </a:spcAft>
                <a:buNone/>
              </a:pPr>
              <a:r>
                <a:t/>
              </a:r>
              <a:endParaRPr sz="1100">
                <a:solidFill>
                  <a:srgbClr val="FFFFFF"/>
                </a:solidFill>
                <a:latin typeface="Roboto Medium"/>
                <a:ea typeface="Roboto Medium"/>
                <a:cs typeface="Roboto Medium"/>
                <a:sym typeface="Roboto Medium"/>
              </a:endParaRPr>
            </a:p>
          </p:txBody>
        </p:sp>
        <p:sp>
          <p:nvSpPr>
            <p:cNvPr id="174" name="Google Shape;174;p21"/>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175" name="Google Shape;175;p21"/>
            <p:cNvSpPr/>
            <p:nvPr/>
          </p:nvSpPr>
          <p:spPr>
            <a:xfrm>
              <a:off x="1593000" y="2322575"/>
              <a:ext cx="690000" cy="642600"/>
            </a:xfrm>
            <a:prstGeom prst="rect">
              <a:avLst/>
            </a:prstGeom>
            <a:solidFill>
              <a:srgbClr val="0C8148"/>
            </a:solidFill>
            <a:ln>
              <a:noFill/>
            </a:ln>
          </p:spPr>
          <p:txBody>
            <a:bodyPr anchorCtr="0" anchor="ctr" bIns="100800" lIns="100800" spcFirstLastPara="1" rIns="100800" wrap="square" tIns="100800">
              <a:noAutofit/>
            </a:bodyPr>
            <a:lstStyle/>
            <a:p>
              <a:pPr indent="0" lvl="0" marL="0" rtl="0" algn="ctr">
                <a:spcBef>
                  <a:spcPts val="0"/>
                </a:spcBef>
                <a:spcAft>
                  <a:spcPts val="0"/>
                </a:spcAft>
                <a:buNone/>
              </a:pPr>
              <a:r>
                <a:rPr lang="es-CL" sz="2900">
                  <a:solidFill>
                    <a:srgbClr val="FFFFFF"/>
                  </a:solidFill>
                  <a:latin typeface="Roboto Thin"/>
                  <a:ea typeface="Roboto Thin"/>
                  <a:cs typeface="Roboto Thin"/>
                  <a:sym typeface="Roboto Thin"/>
                </a:rPr>
                <a:t>04</a:t>
              </a:r>
              <a:endParaRPr sz="2900">
                <a:solidFill>
                  <a:srgbClr val="FFFFFF"/>
                </a:solidFill>
                <a:latin typeface="Roboto Thin"/>
                <a:ea typeface="Roboto Thin"/>
                <a:cs typeface="Roboto Thin"/>
                <a:sym typeface="Roboto Thin"/>
              </a:endParaRPr>
            </a:p>
          </p:txBody>
        </p:sp>
        <p:sp>
          <p:nvSpPr>
            <p:cNvPr id="176" name="Google Shape;176;p21"/>
            <p:cNvSpPr/>
            <p:nvPr/>
          </p:nvSpPr>
          <p:spPr>
            <a:xfrm>
              <a:off x="4387850" y="2323750"/>
              <a:ext cx="2971200" cy="642300"/>
            </a:xfrm>
            <a:prstGeom prst="rect">
              <a:avLst/>
            </a:prstGeom>
            <a:noFill/>
            <a:ln>
              <a:noFill/>
            </a:ln>
          </p:spPr>
          <p:txBody>
            <a:bodyPr anchorCtr="0" anchor="ctr" bIns="100800" lIns="100800" spcFirstLastPara="1" rIns="100800" wrap="square" tIns="100800">
              <a:noAutofit/>
            </a:bodyPr>
            <a:lstStyle/>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 Poco número de pacientes</a:t>
              </a:r>
              <a:endParaRPr sz="1800">
                <a:solidFill>
                  <a:srgbClr val="0B7140"/>
                </a:solidFill>
                <a:latin typeface="Roboto"/>
                <a:ea typeface="Roboto"/>
                <a:cs typeface="Roboto"/>
                <a:sym typeface="Roboto"/>
              </a:endParaRPr>
            </a:p>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Grupos equivalentes. </a:t>
              </a:r>
              <a:endParaRPr sz="1800">
                <a:solidFill>
                  <a:srgbClr val="0B7140"/>
                </a:solidFill>
                <a:latin typeface="Roboto"/>
                <a:ea typeface="Roboto"/>
                <a:cs typeface="Roboto"/>
                <a:sym typeface="Roboto"/>
              </a:endParaRPr>
            </a:p>
          </p:txBody>
        </p:sp>
      </p:grpSp>
      <p:grpSp>
        <p:nvGrpSpPr>
          <p:cNvPr id="177" name="Google Shape;177;p21"/>
          <p:cNvGrpSpPr/>
          <p:nvPr/>
        </p:nvGrpSpPr>
        <p:grpSpPr>
          <a:xfrm>
            <a:off x="519423" y="4193446"/>
            <a:ext cx="9060293" cy="860231"/>
            <a:chOff x="1593000" y="2322568"/>
            <a:chExt cx="5957975" cy="643500"/>
          </a:xfrm>
        </p:grpSpPr>
        <p:sp>
          <p:nvSpPr>
            <p:cNvPr id="178" name="Google Shape;178;p21"/>
            <p:cNvSpPr/>
            <p:nvPr/>
          </p:nvSpPr>
          <p:spPr>
            <a:xfrm>
              <a:off x="3728375" y="2322568"/>
              <a:ext cx="3822600" cy="643500"/>
            </a:xfrm>
            <a:prstGeom prst="rect">
              <a:avLst/>
            </a:prstGeom>
            <a:solidFill>
              <a:srgbClr val="EEEEEE"/>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179" name="Google Shape;179;p21"/>
            <p:cNvSpPr/>
            <p:nvPr/>
          </p:nvSpPr>
          <p:spPr>
            <a:xfrm flipH="1">
              <a:off x="2283025" y="2322575"/>
              <a:ext cx="1844400" cy="642600"/>
            </a:xfrm>
            <a:prstGeom prst="rect">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180" name="Google Shape;180;p21"/>
            <p:cNvSpPr/>
            <p:nvPr/>
          </p:nvSpPr>
          <p:spPr>
            <a:xfrm rot="-5400000">
              <a:off x="3501574" y="1934671"/>
              <a:ext cx="643356" cy="1419149"/>
            </a:xfrm>
            <a:prstGeom prst="flowChartOffpageConnector">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181" name="Google Shape;181;p21"/>
            <p:cNvSpPr/>
            <p:nvPr/>
          </p:nvSpPr>
          <p:spPr>
            <a:xfrm>
              <a:off x="2342625" y="2399951"/>
              <a:ext cx="1940700" cy="495900"/>
            </a:xfrm>
            <a:prstGeom prst="rect">
              <a:avLst/>
            </a:prstGeom>
            <a:noFill/>
            <a:ln>
              <a:noFill/>
            </a:ln>
          </p:spPr>
          <p:txBody>
            <a:bodyPr anchorCtr="0" anchor="ctr" bIns="100800" lIns="100800" spcFirstLastPara="1" rIns="100800" wrap="square" tIns="100800">
              <a:noAutofit/>
            </a:bodyPr>
            <a:lstStyle/>
            <a:p>
              <a:pPr indent="0" lvl="0" marL="0" rtl="0" algn="l">
                <a:spcBef>
                  <a:spcPts val="360"/>
                </a:spcBef>
                <a:spcAft>
                  <a:spcPts val="661"/>
                </a:spcAft>
                <a:buClr>
                  <a:schemeClr val="dk1"/>
                </a:buClr>
                <a:buSzPts val="1100"/>
                <a:buFont typeface="Arial"/>
                <a:buNone/>
              </a:pPr>
              <a:r>
                <a:rPr lang="es-CL" sz="2000">
                  <a:solidFill>
                    <a:schemeClr val="lt1"/>
                  </a:solidFill>
                  <a:latin typeface="Gill Sans"/>
                  <a:ea typeface="Gill Sans"/>
                  <a:cs typeface="Gill Sans"/>
                  <a:sym typeface="Gill Sans"/>
                </a:rPr>
                <a:t>Gold Standard</a:t>
              </a:r>
              <a:endParaRPr sz="1100">
                <a:solidFill>
                  <a:srgbClr val="FFFFFF"/>
                </a:solidFill>
                <a:latin typeface="Roboto"/>
                <a:ea typeface="Roboto"/>
                <a:cs typeface="Roboto"/>
                <a:sym typeface="Roboto"/>
              </a:endParaRPr>
            </a:p>
          </p:txBody>
        </p:sp>
        <p:sp>
          <p:nvSpPr>
            <p:cNvPr id="182" name="Google Shape;182;p21"/>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183" name="Google Shape;183;p21"/>
            <p:cNvSpPr/>
            <p:nvPr/>
          </p:nvSpPr>
          <p:spPr>
            <a:xfrm>
              <a:off x="1593000" y="2322575"/>
              <a:ext cx="690000" cy="642600"/>
            </a:xfrm>
            <a:prstGeom prst="rect">
              <a:avLst/>
            </a:prstGeom>
            <a:solidFill>
              <a:srgbClr val="0C8148"/>
            </a:solidFill>
            <a:ln>
              <a:noFill/>
            </a:ln>
          </p:spPr>
          <p:txBody>
            <a:bodyPr anchorCtr="0" anchor="ctr" bIns="100800" lIns="100800" spcFirstLastPara="1" rIns="100800" wrap="square" tIns="100800">
              <a:noAutofit/>
            </a:bodyPr>
            <a:lstStyle/>
            <a:p>
              <a:pPr indent="0" lvl="0" marL="0" rtl="0" algn="ctr">
                <a:spcBef>
                  <a:spcPts val="0"/>
                </a:spcBef>
                <a:spcAft>
                  <a:spcPts val="0"/>
                </a:spcAft>
                <a:buNone/>
              </a:pPr>
              <a:r>
                <a:rPr lang="es-CL" sz="2900">
                  <a:solidFill>
                    <a:srgbClr val="FFFFFF"/>
                  </a:solidFill>
                  <a:latin typeface="Roboto Thin"/>
                  <a:ea typeface="Roboto Thin"/>
                  <a:cs typeface="Roboto Thin"/>
                  <a:sym typeface="Roboto Thin"/>
                </a:rPr>
                <a:t>03</a:t>
              </a:r>
              <a:endParaRPr sz="2900">
                <a:solidFill>
                  <a:srgbClr val="FFFFFF"/>
                </a:solidFill>
                <a:latin typeface="Roboto Thin"/>
                <a:ea typeface="Roboto Thin"/>
                <a:cs typeface="Roboto Thin"/>
                <a:sym typeface="Roboto Thin"/>
              </a:endParaRPr>
            </a:p>
          </p:txBody>
        </p:sp>
        <p:sp>
          <p:nvSpPr>
            <p:cNvPr id="184" name="Google Shape;184;p21"/>
            <p:cNvSpPr/>
            <p:nvPr/>
          </p:nvSpPr>
          <p:spPr>
            <a:xfrm>
              <a:off x="4387850" y="2323750"/>
              <a:ext cx="2971200" cy="642300"/>
            </a:xfrm>
            <a:prstGeom prst="rect">
              <a:avLst/>
            </a:prstGeom>
            <a:noFill/>
            <a:ln>
              <a:noFill/>
            </a:ln>
          </p:spPr>
          <p:txBody>
            <a:bodyPr anchorCtr="0" anchor="ctr" bIns="100800" lIns="100800" spcFirstLastPara="1" rIns="100800" wrap="square" tIns="100800">
              <a:noAutofit/>
            </a:bodyPr>
            <a:lstStyle/>
            <a:p>
              <a:pPr indent="0" lvl="0" marL="0" rtl="0" algn="l">
                <a:lnSpc>
                  <a:spcPct val="115000"/>
                </a:lnSpc>
                <a:spcBef>
                  <a:spcPts val="0"/>
                </a:spcBef>
                <a:spcAft>
                  <a:spcPts val="0"/>
                </a:spcAft>
                <a:buNone/>
              </a:pPr>
              <a:r>
                <a:t/>
              </a:r>
              <a:endParaRPr sz="1800">
                <a:solidFill>
                  <a:srgbClr val="0B7140"/>
                </a:solidFill>
                <a:latin typeface="Roboto"/>
                <a:ea typeface="Roboto"/>
                <a:cs typeface="Roboto"/>
                <a:sym typeface="Roboto"/>
              </a:endParaRPr>
            </a:p>
            <a:p>
              <a:pPr indent="0" lvl="0" marL="508000" rtl="0" algn="l">
                <a:lnSpc>
                  <a:spcPct val="115000"/>
                </a:lnSpc>
                <a:spcBef>
                  <a:spcPts val="0"/>
                </a:spcBef>
                <a:spcAft>
                  <a:spcPts val="0"/>
                </a:spcAft>
                <a:buNone/>
              </a:pPr>
              <a:r>
                <a:t/>
              </a:r>
              <a:endParaRPr sz="1800">
                <a:solidFill>
                  <a:srgbClr val="0B7140"/>
                </a:solidFill>
                <a:latin typeface="Roboto"/>
                <a:ea typeface="Roboto"/>
                <a:cs typeface="Roboto"/>
                <a:sym typeface="Roboto"/>
              </a:endParaRPr>
            </a:p>
          </p:txBody>
        </p:sp>
      </p:grpSp>
      <p:grpSp>
        <p:nvGrpSpPr>
          <p:cNvPr id="185" name="Google Shape;185;p21"/>
          <p:cNvGrpSpPr/>
          <p:nvPr/>
        </p:nvGrpSpPr>
        <p:grpSpPr>
          <a:xfrm>
            <a:off x="519423" y="3333221"/>
            <a:ext cx="9060667" cy="860231"/>
            <a:chOff x="1593000" y="2322568"/>
            <a:chExt cx="5958221" cy="643500"/>
          </a:xfrm>
        </p:grpSpPr>
        <p:sp>
          <p:nvSpPr>
            <p:cNvPr id="186" name="Google Shape;186;p21"/>
            <p:cNvSpPr/>
            <p:nvPr/>
          </p:nvSpPr>
          <p:spPr>
            <a:xfrm>
              <a:off x="3728375" y="2322568"/>
              <a:ext cx="3822600" cy="643500"/>
            </a:xfrm>
            <a:prstGeom prst="rect">
              <a:avLst/>
            </a:prstGeom>
            <a:solidFill>
              <a:srgbClr val="EEEEEE"/>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187" name="Google Shape;187;p21"/>
            <p:cNvSpPr/>
            <p:nvPr/>
          </p:nvSpPr>
          <p:spPr>
            <a:xfrm flipH="1">
              <a:off x="2283025" y="2322575"/>
              <a:ext cx="1844400" cy="642600"/>
            </a:xfrm>
            <a:prstGeom prst="rect">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188" name="Google Shape;188;p21"/>
            <p:cNvSpPr/>
            <p:nvPr/>
          </p:nvSpPr>
          <p:spPr>
            <a:xfrm rot="-5400000">
              <a:off x="3501574" y="1934671"/>
              <a:ext cx="643356" cy="1419149"/>
            </a:xfrm>
            <a:prstGeom prst="flowChartOffpageConnector">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189" name="Google Shape;189;p21"/>
            <p:cNvSpPr/>
            <p:nvPr/>
          </p:nvSpPr>
          <p:spPr>
            <a:xfrm>
              <a:off x="2342623" y="2399957"/>
              <a:ext cx="2090700" cy="495900"/>
            </a:xfrm>
            <a:prstGeom prst="rect">
              <a:avLst/>
            </a:prstGeom>
            <a:noFill/>
            <a:ln>
              <a:noFill/>
            </a:ln>
          </p:spPr>
          <p:txBody>
            <a:bodyPr anchorCtr="0" anchor="ctr" bIns="100800" lIns="100800" spcFirstLastPara="1" rIns="100800" wrap="square" tIns="100800">
              <a:noAutofit/>
            </a:bodyPr>
            <a:lstStyle/>
            <a:p>
              <a:pPr indent="0" lvl="0" marL="0" rtl="0" algn="l">
                <a:spcBef>
                  <a:spcPts val="360"/>
                </a:spcBef>
                <a:spcAft>
                  <a:spcPts val="661"/>
                </a:spcAft>
                <a:buNone/>
              </a:pPr>
              <a:r>
                <a:rPr lang="es-CL" sz="2000">
                  <a:solidFill>
                    <a:schemeClr val="lt1"/>
                  </a:solidFill>
                  <a:latin typeface="Gill Sans"/>
                  <a:ea typeface="Gill Sans"/>
                  <a:cs typeface="Gill Sans"/>
                  <a:sym typeface="Gill Sans"/>
                </a:rPr>
                <a:t>¿Se ha comparado con otro estudio? </a:t>
              </a:r>
              <a:endParaRPr sz="2000">
                <a:solidFill>
                  <a:schemeClr val="lt1"/>
                </a:solidFill>
                <a:latin typeface="Gill Sans"/>
                <a:ea typeface="Gill Sans"/>
                <a:cs typeface="Gill Sans"/>
                <a:sym typeface="Gill Sans"/>
              </a:endParaRPr>
            </a:p>
          </p:txBody>
        </p:sp>
        <p:sp>
          <p:nvSpPr>
            <p:cNvPr id="190" name="Google Shape;190;p21"/>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191" name="Google Shape;191;p21"/>
            <p:cNvSpPr/>
            <p:nvPr/>
          </p:nvSpPr>
          <p:spPr>
            <a:xfrm>
              <a:off x="1593000" y="2322575"/>
              <a:ext cx="690000" cy="642600"/>
            </a:xfrm>
            <a:prstGeom prst="rect">
              <a:avLst/>
            </a:prstGeom>
            <a:solidFill>
              <a:srgbClr val="0C8148"/>
            </a:solidFill>
            <a:ln>
              <a:noFill/>
            </a:ln>
          </p:spPr>
          <p:txBody>
            <a:bodyPr anchorCtr="0" anchor="ctr" bIns="100800" lIns="100800" spcFirstLastPara="1" rIns="100800" wrap="square" tIns="100800">
              <a:noAutofit/>
            </a:bodyPr>
            <a:lstStyle/>
            <a:p>
              <a:pPr indent="0" lvl="0" marL="0" rtl="0" algn="ctr">
                <a:spcBef>
                  <a:spcPts val="0"/>
                </a:spcBef>
                <a:spcAft>
                  <a:spcPts val="0"/>
                </a:spcAft>
                <a:buNone/>
              </a:pPr>
              <a:r>
                <a:rPr lang="es-CL" sz="2900">
                  <a:solidFill>
                    <a:srgbClr val="FFFFFF"/>
                  </a:solidFill>
                  <a:latin typeface="Roboto Thin"/>
                  <a:ea typeface="Roboto Thin"/>
                  <a:cs typeface="Roboto Thin"/>
                  <a:sym typeface="Roboto Thin"/>
                </a:rPr>
                <a:t>02</a:t>
              </a:r>
              <a:endParaRPr sz="2900">
                <a:solidFill>
                  <a:srgbClr val="FFFFFF"/>
                </a:solidFill>
                <a:latin typeface="Roboto Thin"/>
                <a:ea typeface="Roboto Thin"/>
                <a:cs typeface="Roboto Thin"/>
                <a:sym typeface="Roboto Thin"/>
              </a:endParaRPr>
            </a:p>
          </p:txBody>
        </p:sp>
        <p:sp>
          <p:nvSpPr>
            <p:cNvPr id="192" name="Google Shape;192;p21"/>
            <p:cNvSpPr/>
            <p:nvPr/>
          </p:nvSpPr>
          <p:spPr>
            <a:xfrm>
              <a:off x="4433321" y="2323749"/>
              <a:ext cx="3117900" cy="642300"/>
            </a:xfrm>
            <a:prstGeom prst="rect">
              <a:avLst/>
            </a:prstGeom>
            <a:noFill/>
            <a:ln>
              <a:noFill/>
            </a:ln>
          </p:spPr>
          <p:txBody>
            <a:bodyPr anchorCtr="0" anchor="ctr" bIns="100800" lIns="100800" spcFirstLastPara="1" rIns="100800" wrap="square" tIns="100800">
              <a:noAutofit/>
            </a:bodyPr>
            <a:lstStyle/>
            <a:p>
              <a:pPr indent="-336550" lvl="0" marL="457200" rtl="0" algn="l">
                <a:lnSpc>
                  <a:spcPct val="115000"/>
                </a:lnSpc>
                <a:spcBef>
                  <a:spcPts val="0"/>
                </a:spcBef>
                <a:spcAft>
                  <a:spcPts val="0"/>
                </a:spcAft>
                <a:buClr>
                  <a:srgbClr val="0C8148"/>
                </a:buClr>
                <a:buSzPts val="1700"/>
                <a:buFont typeface="Roboto"/>
                <a:buChar char="●"/>
              </a:pPr>
              <a:r>
                <a:rPr lang="es-CL" sz="1700">
                  <a:solidFill>
                    <a:srgbClr val="0C8148"/>
                  </a:solidFill>
                  <a:latin typeface="Roboto"/>
                  <a:ea typeface="Roboto"/>
                  <a:cs typeface="Roboto"/>
                  <a:sym typeface="Roboto"/>
                </a:rPr>
                <a:t>HOPE: mostró beneficio de inhibir la ECA en </a:t>
              </a:r>
              <a:r>
                <a:rPr lang="es-CL" sz="1700">
                  <a:solidFill>
                    <a:srgbClr val="0C8148"/>
                  </a:solidFill>
                  <a:latin typeface="Roboto"/>
                  <a:ea typeface="Roboto"/>
                  <a:cs typeface="Roboto"/>
                  <a:sym typeface="Roboto"/>
                </a:rPr>
                <a:t>términos</a:t>
              </a:r>
              <a:r>
                <a:rPr lang="es-CL" sz="1700">
                  <a:solidFill>
                    <a:srgbClr val="0C8148"/>
                  </a:solidFill>
                  <a:latin typeface="Roboto"/>
                  <a:ea typeface="Roboto"/>
                  <a:cs typeface="Roboto"/>
                  <a:sym typeface="Roboto"/>
                </a:rPr>
                <a:t> de signos y sintomas de IC, pero no en hospitalizaciones por IC.</a:t>
              </a:r>
              <a:endParaRPr sz="1700">
                <a:solidFill>
                  <a:srgbClr val="0C8148"/>
                </a:solidFill>
                <a:latin typeface="Roboto"/>
                <a:ea typeface="Roboto"/>
                <a:cs typeface="Roboto"/>
                <a:sym typeface="Roboto"/>
              </a:endParaRPr>
            </a:p>
          </p:txBody>
        </p:sp>
      </p:grpSp>
      <p:grpSp>
        <p:nvGrpSpPr>
          <p:cNvPr id="193" name="Google Shape;193;p21"/>
          <p:cNvGrpSpPr/>
          <p:nvPr/>
        </p:nvGrpSpPr>
        <p:grpSpPr>
          <a:xfrm>
            <a:off x="519498" y="2472945"/>
            <a:ext cx="9219209" cy="860231"/>
            <a:chOff x="1593000" y="2322568"/>
            <a:chExt cx="6062477" cy="643500"/>
          </a:xfrm>
        </p:grpSpPr>
        <p:sp>
          <p:nvSpPr>
            <p:cNvPr id="194" name="Google Shape;194;p21"/>
            <p:cNvSpPr/>
            <p:nvPr/>
          </p:nvSpPr>
          <p:spPr>
            <a:xfrm>
              <a:off x="3728375" y="2322568"/>
              <a:ext cx="3822600" cy="643500"/>
            </a:xfrm>
            <a:prstGeom prst="rect">
              <a:avLst/>
            </a:prstGeom>
            <a:solidFill>
              <a:srgbClr val="EEEEEE"/>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195" name="Google Shape;195;p21"/>
            <p:cNvSpPr/>
            <p:nvPr/>
          </p:nvSpPr>
          <p:spPr>
            <a:xfrm flipH="1">
              <a:off x="2283025" y="2322575"/>
              <a:ext cx="1844400" cy="642600"/>
            </a:xfrm>
            <a:prstGeom prst="rect">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196" name="Google Shape;196;p21"/>
            <p:cNvSpPr/>
            <p:nvPr/>
          </p:nvSpPr>
          <p:spPr>
            <a:xfrm rot="-5400000">
              <a:off x="3501574" y="1934671"/>
              <a:ext cx="643356" cy="1419149"/>
            </a:xfrm>
            <a:prstGeom prst="flowChartOffpageConnector">
              <a:avLst/>
            </a:prstGeom>
            <a:solidFill>
              <a:srgbClr val="0B7140"/>
            </a:solidFill>
            <a:ln>
              <a:noFill/>
            </a:ln>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197" name="Google Shape;197;p21"/>
            <p:cNvSpPr/>
            <p:nvPr/>
          </p:nvSpPr>
          <p:spPr>
            <a:xfrm>
              <a:off x="2342625" y="2399951"/>
              <a:ext cx="1940700" cy="495900"/>
            </a:xfrm>
            <a:prstGeom prst="rect">
              <a:avLst/>
            </a:prstGeom>
            <a:noFill/>
            <a:ln>
              <a:noFill/>
            </a:ln>
          </p:spPr>
          <p:txBody>
            <a:bodyPr anchorCtr="0" anchor="ctr" bIns="100800" lIns="100800" spcFirstLastPara="1" rIns="100800" wrap="square" tIns="100800">
              <a:noAutofit/>
            </a:bodyPr>
            <a:lstStyle/>
            <a:p>
              <a:pPr indent="0" lvl="0" marL="0" rtl="0" algn="l">
                <a:lnSpc>
                  <a:spcPct val="115000"/>
                </a:lnSpc>
                <a:spcBef>
                  <a:spcPts val="0"/>
                </a:spcBef>
                <a:spcAft>
                  <a:spcPts val="0"/>
                </a:spcAft>
                <a:buNone/>
              </a:pPr>
              <a:r>
                <a:rPr lang="es-CL" sz="2000">
                  <a:solidFill>
                    <a:srgbClr val="FFFFFF"/>
                  </a:solidFill>
                  <a:latin typeface="Gill Sans"/>
                  <a:ea typeface="Gill Sans"/>
                  <a:cs typeface="Gill Sans"/>
                  <a:sym typeface="Gill Sans"/>
                </a:rPr>
                <a:t>¿Para qué sirve?</a:t>
              </a:r>
              <a:endParaRPr sz="2000">
                <a:solidFill>
                  <a:srgbClr val="FFFFFF"/>
                </a:solidFill>
                <a:latin typeface="Gill Sans"/>
                <a:ea typeface="Gill Sans"/>
                <a:cs typeface="Gill Sans"/>
                <a:sym typeface="Gill Sans"/>
              </a:endParaRPr>
            </a:p>
          </p:txBody>
        </p:sp>
        <p:sp>
          <p:nvSpPr>
            <p:cNvPr id="198" name="Google Shape;198;p21"/>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100800" lIns="100800" spcFirstLastPara="1" rIns="100800" wrap="square" tIns="100800">
              <a:noAutofit/>
            </a:bodyPr>
            <a:lstStyle/>
            <a:p>
              <a:pPr indent="0" lvl="0" marL="0" rtl="0" algn="l">
                <a:spcBef>
                  <a:spcPts val="0"/>
                </a:spcBef>
                <a:spcAft>
                  <a:spcPts val="0"/>
                </a:spcAft>
                <a:buNone/>
              </a:pPr>
              <a:r>
                <a:t/>
              </a:r>
              <a:endParaRPr/>
            </a:p>
          </p:txBody>
        </p:sp>
        <p:sp>
          <p:nvSpPr>
            <p:cNvPr id="199" name="Google Shape;199;p21"/>
            <p:cNvSpPr/>
            <p:nvPr/>
          </p:nvSpPr>
          <p:spPr>
            <a:xfrm>
              <a:off x="1593000" y="2322575"/>
              <a:ext cx="690000" cy="642600"/>
            </a:xfrm>
            <a:prstGeom prst="rect">
              <a:avLst/>
            </a:prstGeom>
            <a:solidFill>
              <a:srgbClr val="0C8148"/>
            </a:solidFill>
            <a:ln>
              <a:noFill/>
            </a:ln>
          </p:spPr>
          <p:txBody>
            <a:bodyPr anchorCtr="0" anchor="ctr" bIns="100800" lIns="100800" spcFirstLastPara="1" rIns="100800" wrap="square" tIns="100800">
              <a:noAutofit/>
            </a:bodyPr>
            <a:lstStyle/>
            <a:p>
              <a:pPr indent="0" lvl="0" marL="0" rtl="0" algn="ctr">
                <a:spcBef>
                  <a:spcPts val="0"/>
                </a:spcBef>
                <a:spcAft>
                  <a:spcPts val="0"/>
                </a:spcAft>
                <a:buNone/>
              </a:pPr>
              <a:r>
                <a:rPr lang="es-CL" sz="2900">
                  <a:solidFill>
                    <a:srgbClr val="FFFFFF"/>
                  </a:solidFill>
                  <a:latin typeface="Roboto Thin"/>
                  <a:ea typeface="Roboto Thin"/>
                  <a:cs typeface="Roboto Thin"/>
                  <a:sym typeface="Roboto Thin"/>
                </a:rPr>
                <a:t>01</a:t>
              </a:r>
              <a:endParaRPr sz="2900">
                <a:solidFill>
                  <a:srgbClr val="FFFFFF"/>
                </a:solidFill>
                <a:latin typeface="Roboto Thin"/>
                <a:ea typeface="Roboto Thin"/>
                <a:cs typeface="Roboto Thin"/>
                <a:sym typeface="Roboto Thin"/>
              </a:endParaRPr>
            </a:p>
          </p:txBody>
        </p:sp>
        <p:sp>
          <p:nvSpPr>
            <p:cNvPr id="200" name="Google Shape;200;p21"/>
            <p:cNvSpPr/>
            <p:nvPr/>
          </p:nvSpPr>
          <p:spPr>
            <a:xfrm>
              <a:off x="4430477" y="2323750"/>
              <a:ext cx="3225000" cy="642300"/>
            </a:xfrm>
            <a:prstGeom prst="rect">
              <a:avLst/>
            </a:prstGeom>
            <a:noFill/>
            <a:ln>
              <a:noFill/>
            </a:ln>
          </p:spPr>
          <p:txBody>
            <a:bodyPr anchorCtr="0" anchor="ctr" bIns="100800" lIns="100800" spcFirstLastPara="1" rIns="100800" wrap="square" tIns="100800">
              <a:noAutofit/>
            </a:bodyPr>
            <a:lstStyle/>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Outcomes bien definidos: Tiempo en que se dobla [crea], inicio ERT o muerte.</a:t>
              </a:r>
              <a:endParaRPr sz="1800">
                <a:solidFill>
                  <a:srgbClr val="0B7140"/>
                </a:solidFill>
                <a:latin typeface="Roboto"/>
                <a:ea typeface="Roboto"/>
                <a:cs typeface="Roboto"/>
                <a:sym typeface="Roboto"/>
              </a:endParaRPr>
            </a:p>
          </p:txBody>
        </p:sp>
      </p:grpSp>
      <p:sp>
        <p:nvSpPr>
          <p:cNvPr id="201" name="Google Shape;201;p21"/>
          <p:cNvSpPr/>
          <p:nvPr/>
        </p:nvSpPr>
        <p:spPr>
          <a:xfrm>
            <a:off x="1693516" y="6087592"/>
            <a:ext cx="2951100" cy="663000"/>
          </a:xfrm>
          <a:prstGeom prst="rect">
            <a:avLst/>
          </a:prstGeom>
          <a:noFill/>
          <a:ln>
            <a:noFill/>
          </a:ln>
        </p:spPr>
        <p:txBody>
          <a:bodyPr anchorCtr="0" anchor="ctr" bIns="100800" lIns="100800" spcFirstLastPara="1" rIns="100800" wrap="square" tIns="100800">
            <a:noAutofit/>
          </a:bodyPr>
          <a:lstStyle/>
          <a:p>
            <a:pPr indent="0" lvl="0" marL="0" rtl="0" algn="l">
              <a:spcBef>
                <a:spcPts val="360"/>
              </a:spcBef>
              <a:spcAft>
                <a:spcPts val="0"/>
              </a:spcAft>
              <a:buNone/>
            </a:pPr>
            <a:r>
              <a:rPr lang="es-CL" sz="2000">
                <a:solidFill>
                  <a:schemeClr val="lt1"/>
                </a:solidFill>
                <a:latin typeface="Gill Sans"/>
                <a:ea typeface="Gill Sans"/>
                <a:cs typeface="Gill Sans"/>
                <a:sym typeface="Gill Sans"/>
              </a:rPr>
              <a:t>Aleatorización</a:t>
            </a:r>
            <a:endParaRPr sz="2000">
              <a:solidFill>
                <a:schemeClr val="lt1"/>
              </a:solidFill>
              <a:latin typeface="Gill Sans"/>
              <a:ea typeface="Gill Sans"/>
              <a:cs typeface="Gill Sans"/>
              <a:sym typeface="Gill Sans"/>
            </a:endParaRPr>
          </a:p>
          <a:p>
            <a:pPr indent="0" lvl="0" marL="0" rtl="0" algn="l">
              <a:lnSpc>
                <a:spcPct val="115000"/>
              </a:lnSpc>
              <a:spcBef>
                <a:spcPts val="661"/>
              </a:spcBef>
              <a:spcAft>
                <a:spcPts val="0"/>
              </a:spcAft>
              <a:buNone/>
            </a:pPr>
            <a:r>
              <a:t/>
            </a:r>
            <a:endParaRPr sz="1100">
              <a:solidFill>
                <a:srgbClr val="FFFFFF"/>
              </a:solidFill>
              <a:latin typeface="Roboto Medium"/>
              <a:ea typeface="Roboto Medium"/>
              <a:cs typeface="Roboto Medium"/>
              <a:sym typeface="Roboto Medium"/>
            </a:endParaRPr>
          </a:p>
        </p:txBody>
      </p:sp>
      <p:sp>
        <p:nvSpPr>
          <p:cNvPr id="202" name="Google Shape;202;p21"/>
          <p:cNvSpPr/>
          <p:nvPr/>
        </p:nvSpPr>
        <p:spPr>
          <a:xfrm>
            <a:off x="4769551" y="4140851"/>
            <a:ext cx="4518300" cy="858600"/>
          </a:xfrm>
          <a:prstGeom prst="rect">
            <a:avLst/>
          </a:prstGeom>
          <a:noFill/>
          <a:ln>
            <a:noFill/>
          </a:ln>
        </p:spPr>
        <p:txBody>
          <a:bodyPr anchorCtr="0" anchor="ctr" bIns="100800" lIns="100800" spcFirstLastPara="1" rIns="100800" wrap="square" tIns="100800">
            <a:noAutofit/>
          </a:bodyPr>
          <a:lstStyle/>
          <a:p>
            <a:pPr indent="-368300" lvl="0" marL="508000" rtl="0" algn="l">
              <a:lnSpc>
                <a:spcPct val="115000"/>
              </a:lnSpc>
              <a:spcBef>
                <a:spcPts val="0"/>
              </a:spcBef>
              <a:spcAft>
                <a:spcPts val="0"/>
              </a:spcAft>
              <a:buClr>
                <a:srgbClr val="0B7140"/>
              </a:buClr>
              <a:buSzPts val="1800"/>
              <a:buFont typeface="Roboto"/>
              <a:buChar char="●"/>
            </a:pPr>
            <a:r>
              <a:rPr lang="es-CL" sz="1800">
                <a:solidFill>
                  <a:srgbClr val="0B7140"/>
                </a:solidFill>
                <a:latin typeface="Roboto"/>
                <a:ea typeface="Roboto"/>
                <a:cs typeface="Roboto"/>
                <a:sym typeface="Roboto"/>
              </a:rPr>
              <a:t>Beneficio de ARA II en población DM1</a:t>
            </a:r>
            <a:endParaRPr sz="1800">
              <a:solidFill>
                <a:srgbClr val="0B7140"/>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Dividendo">
  <a:themeElements>
    <a:clrScheme name="SAN BORJA">
      <a:dk1>
        <a:srgbClr val="000000"/>
      </a:dk1>
      <a:lt1>
        <a:srgbClr val="FFFFFF"/>
      </a:lt1>
      <a:dk2>
        <a:srgbClr val="44546A"/>
      </a:dk2>
      <a:lt2>
        <a:srgbClr val="E7E6E6"/>
      </a:lt2>
      <a:accent1>
        <a:srgbClr val="0099D5"/>
      </a:accent1>
      <a:accent2>
        <a:srgbClr val="ED7D31"/>
      </a:accent2>
      <a:accent3>
        <a:srgbClr val="A5A5A5"/>
      </a:accent3>
      <a:accent4>
        <a:srgbClr val="5BB51C"/>
      </a:accent4>
      <a:accent5>
        <a:srgbClr val="5B9BD5"/>
      </a:accent5>
      <a:accent6>
        <a:srgbClr val="FBD0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